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319" r:id="rId3"/>
    <p:sldId id="309" r:id="rId4"/>
    <p:sldId id="314" r:id="rId5"/>
    <p:sldId id="308" r:id="rId6"/>
    <p:sldId id="270" r:id="rId7"/>
    <p:sldId id="331" r:id="rId8"/>
    <p:sldId id="328" r:id="rId9"/>
    <p:sldId id="267" r:id="rId10"/>
    <p:sldId id="329" r:id="rId11"/>
    <p:sldId id="317" r:id="rId12"/>
    <p:sldId id="321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  <a:srgbClr val="008000"/>
    <a:srgbClr val="FAF9D9"/>
    <a:srgbClr val="F9F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3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327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81852-EEE5-44A5-B159-43F2C1FA72B3}" type="datetimeFigureOut">
              <a:rPr lang="uk-UA" smtClean="0"/>
              <a:t>27.10.2021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571B4-3FA4-481F-A99B-0988C114DB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5741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571B4-3FA4-481F-A99B-0988C114DB2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230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571B4-3FA4-481F-A99B-0988C114DB26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235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94C6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16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716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945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9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53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71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63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6500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48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24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55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94C6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09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365758"/>
            <a:ext cx="5446059" cy="5134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70323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63475" y="0"/>
            <a:ext cx="6885979" cy="7018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 проведення  навчальних  занять із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</a:t>
            </a:r>
            <a:r>
              <a:rPr lang="uk-UA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ій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дистанційного  навчання в початковій школі.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ідготувала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вчитель </a:t>
            </a:r>
          </a:p>
          <a:p>
            <a:pPr algn="r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 класів</a:t>
            </a:r>
          </a:p>
          <a:p>
            <a:pPr algn="r"/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Мицак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О.М.</a:t>
            </a:r>
          </a:p>
          <a:p>
            <a:pPr lvl="0" algn="just"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59655"/>
            <a:ext cx="5095783" cy="5092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4" descr="Інструменти для дистанційного навчання на час карантину — Дружківська  міська рад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26" y="1201097"/>
            <a:ext cx="4976357" cy="352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Переход на дистанционное обучение. Рекомендации!">
            <a:extLst>
              <a:ext uri="{FF2B5EF4-FFF2-40B4-BE49-F238E27FC236}">
                <a16:creationId xmlns:a16="http://schemas.microsoft.com/office/drawing/2014/main" id="{F7CA7E6A-7F48-4B42-9A83-64B72BF9C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6"/>
          <a:stretch/>
        </p:blipFill>
        <p:spPr bwMode="auto">
          <a:xfrm>
            <a:off x="5431168" y="3636572"/>
            <a:ext cx="3452680" cy="312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4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15727"/>
            <a:ext cx="12192001" cy="69549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47581" y="-96982"/>
            <a:ext cx="6844418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uk-UA" altLang="uk-UA" sz="28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9176" y="3361764"/>
            <a:ext cx="1775012" cy="430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AutoShape 2" descr="Сетевые технологии. Интернет-технолог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DDE4364-4C44-4F88-AAA5-4D9E24BBCA26}"/>
              </a:ext>
            </a:extLst>
          </p:cNvPr>
          <p:cNvSpPr/>
          <p:nvPr/>
        </p:nvSpPr>
        <p:spPr>
          <a:xfrm>
            <a:off x="5640280" y="1603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ts val="3200"/>
            </a:pPr>
            <a:r>
              <a:rPr lang="en-US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Місце для зображення 2">
            <a:extLst>
              <a:ext uri="{FF2B5EF4-FFF2-40B4-BE49-F238E27FC236}">
                <a16:creationId xmlns:a16="http://schemas.microsoft.com/office/drawing/2014/main" id="{87221E7A-FFDF-47C7-AD36-13CF0797DA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08" r="8808"/>
          <a:stretch>
            <a:fillRect/>
          </a:stretch>
        </p:blipFill>
        <p:spPr>
          <a:xfrm>
            <a:off x="294757" y="736847"/>
            <a:ext cx="4352833" cy="3515557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51EEC89-A129-41A6-A541-A48F3232993C}"/>
              </a:ext>
            </a:extLst>
          </p:cNvPr>
          <p:cNvSpPr/>
          <p:nvPr/>
        </p:nvSpPr>
        <p:spPr>
          <a:xfrm>
            <a:off x="5433134" y="48709"/>
            <a:ext cx="646411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організації дистанційного навчання у початковій школі є надзвичайно  актуальною. Перед педагогами виникли запитання: як ефективно взаємодіяти з учнями дистанційно; які додатки допоможуть просто і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дієво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взаємодіяти з учнями; у чому особливості онлайн-уроків; як якісно доносити матеріал; як перевіряти завдання тощо.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E6F042-CC94-4F61-B6FC-975F4CB66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787" y="3742028"/>
            <a:ext cx="3862006" cy="300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0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6982"/>
            <a:ext cx="12192001" cy="69549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85022" y="-96982"/>
            <a:ext cx="7206978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таким перевагам, як гнучкість та вибір індивідуального темпу, часу навчання, дистанційне навчання складно інтегрувати у традиційну класно-урочну систему. Тож учителі під час дистанційного навчання відчули необхідність перебудувати навчальний матеріал, виділити найсуттєвіше для пояснення учням. Адже самостійне опрацювання 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 матеріалу школярами потребує значно більше часу ніж у класі. Підготовка вчителя до проведення уроку із використанням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 дистанційного навчання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перевірка надісланих учнями виконаних робіт також потребує значно більше часу. 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Picture 4" descr="Інструменти для дистанційного навчання на час карантину — Дружківська  міська рад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13" y="629691"/>
            <a:ext cx="4646809" cy="348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49384" y="5181091"/>
            <a:ext cx="6096000" cy="5878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uk-UA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ВАЖЛИВО</a:t>
            </a:r>
            <a:endParaRPr lang="en-US" altLang="en-US" sz="3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8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0" y="0"/>
            <a:ext cx="6841590" cy="68315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60231" y="1097280"/>
            <a:ext cx="4877920" cy="22673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uk-UA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Сервіси, ресурси, методи навчання у дистанційному форматі для учнів</a:t>
            </a:r>
          </a:p>
          <a:p>
            <a:pPr lvl="0" algn="ctr"/>
            <a:r>
              <a:rPr lang="uk-UA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початкової школи</a:t>
            </a:r>
            <a:r>
              <a:rPr lang="ru-RU" sz="3200" b="1" dirty="0">
                <a:solidFill>
                  <a:schemeClr val="tx1"/>
                </a:solidFill>
              </a:rPr>
              <a:t>                            </a:t>
            </a:r>
          </a:p>
          <a:p>
            <a:pPr lvl="0" algn="ctr"/>
            <a:r>
              <a:rPr lang="ru-RU" sz="3200" b="1" dirty="0">
                <a:solidFill>
                  <a:schemeClr val="tx1"/>
                </a:solidFill>
              </a:rPr>
              <a:t>                                     </a:t>
            </a:r>
          </a:p>
          <a:p>
            <a:pPr lvl="0"/>
            <a:r>
              <a:rPr lang="ru-RU" sz="3200" b="1" dirty="0">
                <a:solidFill>
                  <a:schemeClr val="tx1"/>
                </a:solidFill>
              </a:rPr>
              <a:t>      </a:t>
            </a:r>
            <a:endParaRPr lang="ru-RU" sz="2400" dirty="0">
              <a:solidFill>
                <a:schemeClr val="tx1"/>
              </a:solidFill>
            </a:endParaRPr>
          </a:p>
          <a:p>
            <a:pPr lvl="0" algn="ctr">
              <a:defRPr/>
            </a:pPr>
            <a:r>
              <a:rPr lang="uk-UA" sz="2800" b="1" dirty="0">
                <a:solidFill>
                  <a:prstClr val="black"/>
                </a:solidFill>
              </a:rPr>
              <a:t>                                    </a:t>
            </a:r>
          </a:p>
        </p:txBody>
      </p:sp>
      <p:pic>
        <p:nvPicPr>
          <p:cNvPr id="5" name="Picture 4" descr="Ð ÐµÐ·ÑÐ»ÑÑÐ°Ñ Ð¿Ð¾ÑÑÐºÑ Ð·Ð¾Ð±ÑÐ°Ð¶ÐµÐ½Ñ Ð·Ð° Ð·Ð°Ð¿Ð¸ÑÐ¾Ð¼ &quot;Ð½ÑÑ&quot;">
            <a:extLst>
              <a:ext uri="{FF2B5EF4-FFF2-40B4-BE49-F238E27FC236}">
                <a16:creationId xmlns:a16="http://schemas.microsoft.com/office/drawing/2014/main" id="{AAF149E3-06A1-47DF-8045-9835D32ACE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5" b="12517"/>
          <a:stretch/>
        </p:blipFill>
        <p:spPr bwMode="auto">
          <a:xfrm>
            <a:off x="0" y="3842213"/>
            <a:ext cx="5350410" cy="298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Учителю информатики по 4, 9, 10 класса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r="4861"/>
          <a:stretch/>
        </p:blipFill>
        <p:spPr bwMode="auto">
          <a:xfrm>
            <a:off x="-26057" y="42204"/>
            <a:ext cx="5360057" cy="384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9CE375F1-FCD2-4A93-BA1C-F4BAA7E1B224}"/>
              </a:ext>
            </a:extLst>
          </p:cNvPr>
          <p:cNvSpPr/>
          <p:nvPr/>
        </p:nvSpPr>
        <p:spPr>
          <a:xfrm>
            <a:off x="5566298" y="2979346"/>
            <a:ext cx="6391923" cy="22673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Найголовнішим критерієм вибору інструментів для організації дистанційного навчання має бути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поставленим методичним цілям, тобто те, наскільки певний сервіс чи ресурс уможливлює досягнення очікуваних результатів навчання в дистанційному форматі.</a:t>
            </a: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19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96982"/>
            <a:ext cx="12192001" cy="6954982"/>
          </a:xfrm>
          <a:prstGeom prst="rect">
            <a:avLst/>
          </a:prstGeom>
        </p:spPr>
      </p:pic>
      <p:sp>
        <p:nvSpPr>
          <p:cNvPr id="3" name="Шестиугольник 2"/>
          <p:cNvSpPr/>
          <p:nvPr/>
        </p:nvSpPr>
        <p:spPr>
          <a:xfrm>
            <a:off x="282505" y="989637"/>
            <a:ext cx="4236229" cy="2713924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Засоби та інструментарій </a:t>
            </a:r>
          </a:p>
          <a:p>
            <a:pPr lvl="0" algn="ctr"/>
            <a:r>
              <a:rPr lang="uk-UA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дистанційного навчання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38834" y="-96982"/>
            <a:ext cx="7673266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 пошта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стандартний сервіс Інтернету, що забезпечує передавання повідомлень, як у формі звичайних текстів, які в інших формах (програмах, графіці, звуках, відео) у відкритому чи зашифрованому вигляді.</a:t>
            </a:r>
          </a:p>
          <a:p>
            <a:pPr lvl="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форум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аудіовідеочат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проводиться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і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віддалених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коли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Месенджери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проблем,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2A2021A-E827-4DE7-BB05-D0A72044B067}"/>
              </a:ext>
            </a:extLst>
          </p:cNvPr>
          <p:cNvSpPr/>
          <p:nvPr/>
        </p:nvSpPr>
        <p:spPr>
          <a:xfrm>
            <a:off x="4762402" y="-96982"/>
            <a:ext cx="5130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форми онлайн-комунікації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1E6D80-BB1A-4271-850D-8E76EE21C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3879542"/>
            <a:ext cx="4358937" cy="287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7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982"/>
            <a:ext cx="12192001" cy="6954982"/>
          </a:xfrm>
          <a:prstGeom prst="rect">
            <a:avLst/>
          </a:prstGeom>
        </p:spPr>
      </p:pic>
      <p:sp>
        <p:nvSpPr>
          <p:cNvPr id="3" name="Шестиугольник 2"/>
          <p:cNvSpPr/>
          <p:nvPr/>
        </p:nvSpPr>
        <p:spPr>
          <a:xfrm>
            <a:off x="529462" y="968485"/>
            <a:ext cx="3606444" cy="2954215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uk-UA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5779" y="-96982"/>
            <a:ext cx="7380304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854BAAA-BD9E-462D-9233-14C28B42FB0D}"/>
              </a:ext>
            </a:extLst>
          </p:cNvPr>
          <p:cNvSpPr/>
          <p:nvPr/>
        </p:nvSpPr>
        <p:spPr>
          <a:xfrm>
            <a:off x="948879" y="924587"/>
            <a:ext cx="31111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 веб-ресурси для дистанційного навчання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060866B-8B29-466B-A10E-D5C83A81E3A2}"/>
              </a:ext>
            </a:extLst>
          </p:cNvPr>
          <p:cNvSpPr/>
          <p:nvPr/>
        </p:nvSpPr>
        <p:spPr>
          <a:xfrm>
            <a:off x="4915271" y="85574"/>
            <a:ext cx="7270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освітньої електронної платформи 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F024105-029D-4CD0-8442-1AB62613A045}"/>
              </a:ext>
            </a:extLst>
          </p:cNvPr>
          <p:cNvSpPr/>
          <p:nvPr/>
        </p:nvSpPr>
        <p:spPr>
          <a:xfrm>
            <a:off x="4881656" y="699016"/>
            <a:ext cx="72708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⦁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Classroom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дозволяє організувати онлайн навчання, використовуючи відео, текстову та графічну інформацію, різні додатки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Вчитель має можливість в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реальному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режимі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спостерігати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за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виконанням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завдань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дітей</a:t>
            </a:r>
            <a:r>
              <a:rPr lang="uk-UA" sz="2200" dirty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встановивши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термін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виконання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роботи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відправити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завдання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опрацювання</a:t>
            </a:r>
            <a:r>
              <a:rPr lang="uk-UA" sz="2200" dirty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переглядати результати виконання завдань, застосовувати різні форми оцінювання.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Оцінювання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навчальних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досягнень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учнів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відбувається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конфіденційно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 ClassDojo</a:t>
            </a:r>
            <a:endParaRPr lang="ru-RU" sz="2400" dirty="0"/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часу. Тут створена комфортна система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ролями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аватарку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монстрика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монстрика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 </a:t>
            </a:r>
            <a:endParaRPr lang="uk-UA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2B406B-B812-4087-90D5-09628EC3F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45"/>
          <a:stretch/>
        </p:blipFill>
        <p:spPr>
          <a:xfrm>
            <a:off x="112451" y="3118895"/>
            <a:ext cx="4580878" cy="34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982"/>
            <a:ext cx="12192001" cy="6954982"/>
          </a:xfrm>
          <a:prstGeom prst="rect">
            <a:avLst/>
          </a:prstGeom>
        </p:spPr>
      </p:pic>
      <p:sp>
        <p:nvSpPr>
          <p:cNvPr id="3" name="Шестиугольник 2"/>
          <p:cNvSpPr/>
          <p:nvPr/>
        </p:nvSpPr>
        <p:spPr>
          <a:xfrm>
            <a:off x="529462" y="968485"/>
            <a:ext cx="3606444" cy="2954215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uk-UA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65368" y="-96982"/>
            <a:ext cx="7487551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F024105-029D-4CD0-8442-1AB62613A045}"/>
              </a:ext>
            </a:extLst>
          </p:cNvPr>
          <p:cNvSpPr/>
          <p:nvPr/>
        </p:nvSpPr>
        <p:spPr>
          <a:xfrm>
            <a:off x="4944586" y="-20422"/>
            <a:ext cx="6929114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⦁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Zoom</a:t>
            </a:r>
            <a:endParaRPr lang="uk-UA" sz="24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дистанційна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платформа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проведення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конференцій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дітей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і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батьків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Під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час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пояснення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навчального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матеріалу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використову</a:t>
            </a:r>
            <a:r>
              <a:rPr lang="uk-UA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ємо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демонстрацію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свого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екрана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відкрива</a:t>
            </a:r>
            <a:r>
              <a:rPr lang="uk-UA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ємо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Word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файл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разом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з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дітьми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пояснюємо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та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розв'язуємо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задачі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складаємо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тексти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пишемо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математичні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словникові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зорові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диктанти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.  В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ігровій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формі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провод</a:t>
            </a:r>
            <a:r>
              <a:rPr lang="uk-UA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имо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опитування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latin typeface="Times New Roman"/>
                <a:ea typeface="Times New Roman"/>
                <a:cs typeface="Times New Roman"/>
                <a:sym typeface="Times New Roman"/>
              </a:rPr>
              <a:t>учнів</a:t>
            </a:r>
            <a:r>
              <a:rPr lang="en-US" sz="22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⦁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 простий у використанні. Можна скласти розклад наперед та закріпити єдине посилання до основних предметів, які викладає вчитель. Учні знатимуть: ваші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доступні за цим лінком і не потрібно шукати щоразу новий. Вчителі-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предметники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можуть створювати власні посилання та прикріплювати їх біля назв дисциплін, або ж використовувати вже наявні.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BD6140-2725-44BC-92F7-04565A50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93" y="3011762"/>
            <a:ext cx="3353701" cy="1666770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5B589B8-3F85-49B7-ABF3-E70D8CB45DE1}"/>
              </a:ext>
            </a:extLst>
          </p:cNvPr>
          <p:cNvSpPr/>
          <p:nvPr/>
        </p:nvSpPr>
        <p:spPr>
          <a:xfrm>
            <a:off x="754111" y="674241"/>
            <a:ext cx="345130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онлайн-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зустрічей</a:t>
            </a:r>
            <a:endParaRPr lang="en-US" sz="28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028" name="Picture 4" descr="Google Meet скачать бесплатно на компьютер Гугл Мит (Windows)">
            <a:extLst>
              <a:ext uri="{FF2B5EF4-FFF2-40B4-BE49-F238E27FC236}">
                <a16:creationId xmlns:a16="http://schemas.microsoft.com/office/drawing/2014/main" id="{0716DA09-390E-428B-B2F5-EF837601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80" y="4980862"/>
            <a:ext cx="3424708" cy="173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476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76466" y="0"/>
            <a:ext cx="6799123" cy="68315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pic>
        <p:nvPicPr>
          <p:cNvPr id="9" name="Picture 2" descr="Учителю информатики по 4, 9, 10 класса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r="4861"/>
          <a:stretch/>
        </p:blipFill>
        <p:spPr bwMode="auto">
          <a:xfrm>
            <a:off x="25704" y="26401"/>
            <a:ext cx="5323226" cy="381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B9848A3-D89B-41A6-BE79-42B213E57EAD}"/>
              </a:ext>
            </a:extLst>
          </p:cNvPr>
          <p:cNvSpPr/>
          <p:nvPr/>
        </p:nvSpPr>
        <p:spPr>
          <a:xfrm>
            <a:off x="5630371" y="731915"/>
            <a:ext cx="63576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Важливо створити таку комунікаційну структуру, яка була б гнучкою (кожен педагог має власний простір для викладання необхідних матеріалів, забезпечення взаємодій та відгуків учням) і багатогранною (учням не потрібно реєструватись у різнопланових системах, доступ відбувається з єдиного ресурсу чи порталу).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283D18-FDD6-4C42-B61A-370981CAA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80" y="3842213"/>
            <a:ext cx="5078273" cy="287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1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5943"/>
            <a:ext cx="12192001" cy="6954982"/>
          </a:xfrm>
          <a:prstGeom prst="rect">
            <a:avLst/>
          </a:prstGeom>
        </p:spPr>
      </p:pic>
      <p:sp>
        <p:nvSpPr>
          <p:cNvPr id="3" name="Шестиугольник 2"/>
          <p:cNvSpPr/>
          <p:nvPr/>
        </p:nvSpPr>
        <p:spPr>
          <a:xfrm>
            <a:off x="464233" y="1026942"/>
            <a:ext cx="3784207" cy="2940147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1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FB82217-4719-40FB-AFE1-E9AFC0674A3B}"/>
              </a:ext>
            </a:extLst>
          </p:cNvPr>
          <p:cNvSpPr/>
          <p:nvPr/>
        </p:nvSpPr>
        <p:spPr>
          <a:xfrm>
            <a:off x="153880" y="108427"/>
            <a:ext cx="5305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упровадженням Нової української школи з’явилась нова модель оцінювання –формувальне оцінювання.  Воно покликане допомагати вчителю  мотивувати поступ дитини до навчання.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ABE030E-C36E-4472-8FCF-44D81F0085EE}"/>
              </a:ext>
            </a:extLst>
          </p:cNvPr>
          <p:cNvSpPr/>
          <p:nvPr/>
        </p:nvSpPr>
        <p:spPr>
          <a:xfrm>
            <a:off x="58260" y="1703847"/>
            <a:ext cx="5625484" cy="3033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 тому в умовах дистанційного навчання, коли значну частину матеріалу учні мають проходити самостійно, особливої ваги набуває формувальне оцінювання. Важливо якомога частіше давати учням зворотний зв’язок: відзначати успіхи, щоб зберігати мотивацію, надавати поради про те, що потребує додаткового опрацювання, хвалити за помилки, якщо вони виявлені самим учнем.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E6C8003-F927-41AC-8248-17F762C3698F}"/>
              </a:ext>
            </a:extLst>
          </p:cNvPr>
          <p:cNvSpPr/>
          <p:nvPr/>
        </p:nvSpPr>
        <p:spPr>
          <a:xfrm>
            <a:off x="58261" y="4643994"/>
            <a:ext cx="562548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500"/>
              </a:spcBef>
              <a:spcAft>
                <a:spcPts val="150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 час  дистанційного навчання вчителю потрібно більше, ніж будь-коли «запастися» мотиваційними фразами для учнів. Оскільки відзначення сильних, кращих сторін кожної  виконаної  роботи дитини додає їй ентузіазму і бажання працювати далі ще краще.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         </a:t>
            </a:r>
            <a:r>
              <a:rPr lang="uk-UA" dirty="0">
                <a:solidFill>
                  <a:srgbClr val="454E5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     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F6A808E-032E-4548-918F-AE2D2FD9102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 b="20227"/>
          <a:stretch/>
        </p:blipFill>
        <p:spPr bwMode="auto">
          <a:xfrm>
            <a:off x="5613648" y="72111"/>
            <a:ext cx="3273265" cy="17038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E4DB49-A1DC-44C4-A1EB-05457DCFF33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8"/>
          <a:stretch/>
        </p:blipFill>
        <p:spPr bwMode="auto">
          <a:xfrm>
            <a:off x="8990862" y="699044"/>
            <a:ext cx="3086470" cy="1790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295EB2-29A3-4F88-BA18-AF12E2974D77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980" r="-2811" b="17554"/>
          <a:stretch/>
        </p:blipFill>
        <p:spPr bwMode="auto">
          <a:xfrm>
            <a:off x="5682911" y="2395194"/>
            <a:ext cx="3312477" cy="1792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F2B362-8E30-4AAF-ACE8-3199ABFD6485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2" b="3721"/>
          <a:stretch/>
        </p:blipFill>
        <p:spPr bwMode="auto">
          <a:xfrm>
            <a:off x="8990862" y="3471954"/>
            <a:ext cx="3142877" cy="1790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19CFFBD-CA7B-4260-B2CD-10AADCE92021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1" b="14788"/>
          <a:stretch/>
        </p:blipFill>
        <p:spPr bwMode="auto">
          <a:xfrm>
            <a:off x="5742005" y="4983825"/>
            <a:ext cx="3142877" cy="1802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6020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6982"/>
            <a:ext cx="12192001" cy="6954982"/>
          </a:xfrm>
          <a:prstGeom prst="rect">
            <a:avLst/>
          </a:prstGeom>
        </p:spPr>
      </p:pic>
      <p:sp>
        <p:nvSpPr>
          <p:cNvPr id="3" name="Шестиугольник 2"/>
          <p:cNvSpPr/>
          <p:nvPr/>
        </p:nvSpPr>
        <p:spPr>
          <a:xfrm>
            <a:off x="534568" y="998806"/>
            <a:ext cx="3657603" cy="2825048"/>
          </a:xfrm>
          <a:prstGeom prst="hex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6218" y="-83661"/>
            <a:ext cx="8359479" cy="69283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E79D216-C07D-477D-97FF-1BC3A7EBB381}"/>
              </a:ext>
            </a:extLst>
          </p:cNvPr>
          <p:cNvSpPr/>
          <p:nvPr/>
        </p:nvSpPr>
        <p:spPr>
          <a:xfrm>
            <a:off x="894217" y="1072502"/>
            <a:ext cx="2938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Онлайн-ресурси для створення і використання інтерактивних вправ, тестів, завдань.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F89AAE-6ACC-492B-A683-CD00BF57F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32" y="4238782"/>
            <a:ext cx="3551071" cy="1875369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E45B71F-B64A-4B8D-8AB8-2F3947FB2E32}"/>
              </a:ext>
            </a:extLst>
          </p:cNvPr>
          <p:cNvSpPr/>
          <p:nvPr/>
        </p:nvSpPr>
        <p:spPr>
          <a:xfrm>
            <a:off x="4259565" y="-96982"/>
            <a:ext cx="786504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Гарною знахідкою для перевірки, контролю та оцінювання вивченого матеріалу стали тести на сайтах «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НаУрок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uk-UA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Всеосвіта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Розумники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цих платформах зручно працювати, бо можна використовувати як готові тести колег, так і створювати власні. Дітям подобається виконувати завдання і відразу отримувати коментарі щодо їх правильності. А отримані дипломи від сайту демонструвались у класних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вайбер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-групах, що додавало мотивації іншим  дітям.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BFD211-AF66-447A-9F89-041D0E0E48A0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" r="5799"/>
          <a:stretch/>
        </p:blipFill>
        <p:spPr bwMode="auto">
          <a:xfrm>
            <a:off x="4551820" y="2717106"/>
            <a:ext cx="3448011" cy="1893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861A92-9BC4-49D8-9C58-9B4C804EB71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11762"/>
          <a:stretch/>
        </p:blipFill>
        <p:spPr bwMode="auto">
          <a:xfrm>
            <a:off x="8625011" y="2717106"/>
            <a:ext cx="3241039" cy="1893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5E8710-39C8-4723-BC28-03935BA5D236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" b="5106"/>
          <a:stretch/>
        </p:blipFill>
        <p:spPr bwMode="auto">
          <a:xfrm>
            <a:off x="4486380" y="4860302"/>
            <a:ext cx="3288436" cy="19019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EF71891-EC7A-459F-80F9-2B0B5AD0A57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978" y="4834845"/>
            <a:ext cx="3155950" cy="189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06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8491"/>
            <a:ext cx="12192001" cy="69549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957822" y="-48491"/>
            <a:ext cx="6315065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568171" y="1286597"/>
            <a:ext cx="3639845" cy="2501529"/>
          </a:xfrm>
          <a:prstGeom prst="hexagon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Продумайте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елементами гри для початкових класів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1298642" y="4564288"/>
            <a:ext cx="2287938" cy="2182741"/>
            <a:chOff x="2038" y="1335"/>
            <a:chExt cx="1683" cy="1705"/>
          </a:xfrm>
        </p:grpSpPr>
        <p:grpSp>
          <p:nvGrpSpPr>
            <p:cNvPr id="15" name="Group 10"/>
            <p:cNvGrpSpPr>
              <a:grpSpLocks/>
            </p:cNvGrpSpPr>
            <p:nvPr/>
          </p:nvGrpSpPr>
          <p:grpSpPr bwMode="auto">
            <a:xfrm>
              <a:off x="2038" y="1335"/>
              <a:ext cx="1683" cy="1705"/>
              <a:chOff x="2038" y="1335"/>
              <a:chExt cx="1683" cy="1705"/>
            </a:xfrm>
          </p:grpSpPr>
          <p:sp>
            <p:nvSpPr>
              <p:cNvPr id="26" name="Freeform 11"/>
              <p:cNvSpPr>
                <a:spLocks noChangeArrowheads="1"/>
              </p:cNvSpPr>
              <p:nvPr/>
            </p:nvSpPr>
            <p:spPr bwMode="auto">
              <a:xfrm>
                <a:off x="2046" y="1339"/>
                <a:ext cx="549" cy="430"/>
              </a:xfrm>
              <a:custGeom>
                <a:avLst/>
                <a:gdLst>
                  <a:gd name="T0" fmla="*/ 915440 w 917"/>
                  <a:gd name="T1" fmla="*/ 0 h 719"/>
                  <a:gd name="T2" fmla="*/ 846877 w 917"/>
                  <a:gd name="T3" fmla="*/ 0 h 719"/>
                  <a:gd name="T4" fmla="*/ 714830 w 917"/>
                  <a:gd name="T5" fmla="*/ 0 h 719"/>
                  <a:gd name="T6" fmla="*/ 714830 w 917"/>
                  <a:gd name="T7" fmla="*/ 0 h 719"/>
                  <a:gd name="T8" fmla="*/ 577705 w 917"/>
                  <a:gd name="T9" fmla="*/ 0 h 719"/>
                  <a:gd name="T10" fmla="*/ 325038 w 917"/>
                  <a:gd name="T11" fmla="*/ 0 h 719"/>
                  <a:gd name="T12" fmla="*/ 326308 w 917"/>
                  <a:gd name="T13" fmla="*/ 0 h 719"/>
                  <a:gd name="T14" fmla="*/ 325038 w 917"/>
                  <a:gd name="T15" fmla="*/ 0 h 719"/>
                  <a:gd name="T16" fmla="*/ 317420 w 917"/>
                  <a:gd name="T17" fmla="*/ 0 h 719"/>
                  <a:gd name="T18" fmla="*/ 57136 w 917"/>
                  <a:gd name="T19" fmla="*/ 0 h 719"/>
                  <a:gd name="T20" fmla="*/ 2539 w 917"/>
                  <a:gd name="T21" fmla="*/ 0 h 719"/>
                  <a:gd name="T22" fmla="*/ 2539 w 917"/>
                  <a:gd name="T23" fmla="*/ 338785 h 719"/>
                  <a:gd name="T24" fmla="*/ 2539 w 917"/>
                  <a:gd name="T25" fmla="*/ 343860 h 719"/>
                  <a:gd name="T26" fmla="*/ 2539 w 917"/>
                  <a:gd name="T27" fmla="*/ 343860 h 719"/>
                  <a:gd name="T28" fmla="*/ 2539 w 917"/>
                  <a:gd name="T29" fmla="*/ 597632 h 719"/>
                  <a:gd name="T30" fmla="*/ 2539 w 917"/>
                  <a:gd name="T31" fmla="*/ 912308 h 719"/>
                  <a:gd name="T32" fmla="*/ 203149 w 917"/>
                  <a:gd name="T33" fmla="*/ 912308 h 719"/>
                  <a:gd name="T34" fmla="*/ 316150 w 917"/>
                  <a:gd name="T35" fmla="*/ 912308 h 719"/>
                  <a:gd name="T36" fmla="*/ 322499 w 917"/>
                  <a:gd name="T37" fmla="*/ 912308 h 719"/>
                  <a:gd name="T38" fmla="*/ 325038 w 917"/>
                  <a:gd name="T39" fmla="*/ 912308 h 719"/>
                  <a:gd name="T40" fmla="*/ 363129 w 917"/>
                  <a:gd name="T41" fmla="*/ 850134 h 719"/>
                  <a:gd name="T42" fmla="*/ 335196 w 917"/>
                  <a:gd name="T43" fmla="*/ 763852 h 719"/>
                  <a:gd name="T44" fmla="*/ 446928 w 917"/>
                  <a:gd name="T45" fmla="*/ 663612 h 719"/>
                  <a:gd name="T46" fmla="*/ 558659 w 917"/>
                  <a:gd name="T47" fmla="*/ 763852 h 719"/>
                  <a:gd name="T48" fmla="*/ 530726 w 917"/>
                  <a:gd name="T49" fmla="*/ 850134 h 719"/>
                  <a:gd name="T50" fmla="*/ 570087 w 917"/>
                  <a:gd name="T51" fmla="*/ 912308 h 719"/>
                  <a:gd name="T52" fmla="*/ 571356 w 917"/>
                  <a:gd name="T53" fmla="*/ 912308 h 719"/>
                  <a:gd name="T54" fmla="*/ 567547 w 917"/>
                  <a:gd name="T55" fmla="*/ 912308 h 719"/>
                  <a:gd name="T56" fmla="*/ 570087 w 917"/>
                  <a:gd name="T57" fmla="*/ 912308 h 719"/>
                  <a:gd name="T58" fmla="*/ 567547 w 917"/>
                  <a:gd name="T59" fmla="*/ 912308 h 719"/>
                  <a:gd name="T60" fmla="*/ 576435 w 917"/>
                  <a:gd name="T61" fmla="*/ 912308 h 719"/>
                  <a:gd name="T62" fmla="*/ 855765 w 917"/>
                  <a:gd name="T63" fmla="*/ 912308 h 719"/>
                  <a:gd name="T64" fmla="*/ 855765 w 917"/>
                  <a:gd name="T65" fmla="*/ 912308 h 719"/>
                  <a:gd name="T66" fmla="*/ 915440 w 917"/>
                  <a:gd name="T67" fmla="*/ 912308 h 719"/>
                  <a:gd name="T68" fmla="*/ 915440 w 917"/>
                  <a:gd name="T69" fmla="*/ 597632 h 719"/>
                  <a:gd name="T70" fmla="*/ 915440 w 917"/>
                  <a:gd name="T71" fmla="*/ 591287 h 719"/>
                  <a:gd name="T72" fmla="*/ 915440 w 917"/>
                  <a:gd name="T73" fmla="*/ 591287 h 719"/>
                  <a:gd name="T74" fmla="*/ 956069 w 917"/>
                  <a:gd name="T75" fmla="*/ 545608 h 719"/>
                  <a:gd name="T76" fmla="*/ 978924 w 917"/>
                  <a:gd name="T77" fmla="*/ 550684 h 719"/>
                  <a:gd name="T78" fmla="*/ 1065262 w 917"/>
                  <a:gd name="T79" fmla="*/ 579868 h 719"/>
                  <a:gd name="T80" fmla="*/ 1164297 w 917"/>
                  <a:gd name="T81" fmla="*/ 466939 h 719"/>
                  <a:gd name="T82" fmla="*/ 1065262 w 917"/>
                  <a:gd name="T83" fmla="*/ 355280 h 719"/>
                  <a:gd name="T84" fmla="*/ 978924 w 917"/>
                  <a:gd name="T85" fmla="*/ 383195 h 719"/>
                  <a:gd name="T86" fmla="*/ 956069 w 917"/>
                  <a:gd name="T87" fmla="*/ 389539 h 719"/>
                  <a:gd name="T88" fmla="*/ 915440 w 917"/>
                  <a:gd name="T89" fmla="*/ 346398 h 719"/>
                  <a:gd name="T90" fmla="*/ 916709 w 917"/>
                  <a:gd name="T91" fmla="*/ 346398 h 719"/>
                  <a:gd name="T92" fmla="*/ 915440 w 917"/>
                  <a:gd name="T93" fmla="*/ 346398 h 719"/>
                  <a:gd name="T94" fmla="*/ 915440 w 917"/>
                  <a:gd name="T95" fmla="*/ 343860 h 719"/>
                  <a:gd name="T96" fmla="*/ 915440 w 917"/>
                  <a:gd name="T97" fmla="*/ 346398 h 719"/>
                  <a:gd name="T98" fmla="*/ 915440 w 917"/>
                  <a:gd name="T99" fmla="*/ 346398 h 719"/>
                  <a:gd name="T100" fmla="*/ 915440 w 917"/>
                  <a:gd name="T101" fmla="*/ 346398 h 719"/>
                  <a:gd name="T102" fmla="*/ 915440 w 917"/>
                  <a:gd name="T103" fmla="*/ 338785 h 719"/>
                  <a:gd name="T104" fmla="*/ 915440 w 917"/>
                  <a:gd name="T105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17" h="719">
                    <a:moveTo>
                      <a:pt x="721" y="0"/>
                    </a:moveTo>
                    <a:cubicBezTo>
                      <a:pt x="717" y="0"/>
                      <a:pt x="671" y="0"/>
                      <a:pt x="667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55" y="0"/>
                      <a:pt x="455" y="0"/>
                      <a:pt x="455" y="0"/>
                    </a:cubicBezTo>
                    <a:cubicBezTo>
                      <a:pt x="455" y="0"/>
                      <a:pt x="289" y="0"/>
                      <a:pt x="256" y="0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257" y="0"/>
                      <a:pt x="256" y="0"/>
                      <a:pt x="256" y="0"/>
                    </a:cubicBezTo>
                    <a:cubicBezTo>
                      <a:pt x="253" y="0"/>
                      <a:pt x="251" y="0"/>
                      <a:pt x="25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9" y="0"/>
                      <a:pt x="2" y="0"/>
                      <a:pt x="2" y="0"/>
                    </a:cubicBezTo>
                    <a:cubicBezTo>
                      <a:pt x="2" y="267"/>
                      <a:pt x="2" y="267"/>
                      <a:pt x="2" y="267"/>
                    </a:cubicBezTo>
                    <a:cubicBezTo>
                      <a:pt x="2" y="269"/>
                      <a:pt x="2" y="271"/>
                      <a:pt x="2" y="271"/>
                    </a:cubicBezTo>
                    <a:cubicBezTo>
                      <a:pt x="2" y="271"/>
                      <a:pt x="2" y="271"/>
                      <a:pt x="2" y="271"/>
                    </a:cubicBezTo>
                    <a:cubicBezTo>
                      <a:pt x="0" y="301"/>
                      <a:pt x="2" y="471"/>
                      <a:pt x="2" y="471"/>
                    </a:cubicBezTo>
                    <a:cubicBezTo>
                      <a:pt x="2" y="719"/>
                      <a:pt x="2" y="719"/>
                      <a:pt x="2" y="719"/>
                    </a:cubicBezTo>
                    <a:cubicBezTo>
                      <a:pt x="160" y="719"/>
                      <a:pt x="160" y="719"/>
                      <a:pt x="160" y="719"/>
                    </a:cubicBezTo>
                    <a:cubicBezTo>
                      <a:pt x="249" y="719"/>
                      <a:pt x="249" y="719"/>
                      <a:pt x="249" y="719"/>
                    </a:cubicBezTo>
                    <a:cubicBezTo>
                      <a:pt x="254" y="719"/>
                      <a:pt x="254" y="719"/>
                      <a:pt x="254" y="719"/>
                    </a:cubicBezTo>
                    <a:cubicBezTo>
                      <a:pt x="255" y="719"/>
                      <a:pt x="255" y="719"/>
                      <a:pt x="256" y="719"/>
                    </a:cubicBezTo>
                    <a:cubicBezTo>
                      <a:pt x="285" y="717"/>
                      <a:pt x="299" y="695"/>
                      <a:pt x="286" y="670"/>
                    </a:cubicBezTo>
                    <a:cubicBezTo>
                      <a:pt x="286" y="670"/>
                      <a:pt x="264" y="625"/>
                      <a:pt x="264" y="602"/>
                    </a:cubicBezTo>
                    <a:cubicBezTo>
                      <a:pt x="264" y="559"/>
                      <a:pt x="304" y="523"/>
                      <a:pt x="352" y="523"/>
                    </a:cubicBezTo>
                    <a:cubicBezTo>
                      <a:pt x="401" y="523"/>
                      <a:pt x="440" y="559"/>
                      <a:pt x="440" y="602"/>
                    </a:cubicBezTo>
                    <a:cubicBezTo>
                      <a:pt x="440" y="625"/>
                      <a:pt x="418" y="670"/>
                      <a:pt x="418" y="670"/>
                    </a:cubicBezTo>
                    <a:cubicBezTo>
                      <a:pt x="406" y="695"/>
                      <a:pt x="419" y="717"/>
                      <a:pt x="449" y="719"/>
                    </a:cubicBezTo>
                    <a:cubicBezTo>
                      <a:pt x="450" y="719"/>
                      <a:pt x="450" y="719"/>
                      <a:pt x="450" y="719"/>
                    </a:cubicBezTo>
                    <a:cubicBezTo>
                      <a:pt x="449" y="719"/>
                      <a:pt x="448" y="719"/>
                      <a:pt x="447" y="719"/>
                    </a:cubicBezTo>
                    <a:cubicBezTo>
                      <a:pt x="448" y="719"/>
                      <a:pt x="448" y="719"/>
                      <a:pt x="449" y="719"/>
                    </a:cubicBezTo>
                    <a:cubicBezTo>
                      <a:pt x="448" y="719"/>
                      <a:pt x="447" y="719"/>
                      <a:pt x="447" y="719"/>
                    </a:cubicBezTo>
                    <a:cubicBezTo>
                      <a:pt x="448" y="719"/>
                      <a:pt x="450" y="719"/>
                      <a:pt x="454" y="719"/>
                    </a:cubicBezTo>
                    <a:cubicBezTo>
                      <a:pt x="674" y="719"/>
                      <a:pt x="674" y="719"/>
                      <a:pt x="674" y="719"/>
                    </a:cubicBezTo>
                    <a:cubicBezTo>
                      <a:pt x="674" y="719"/>
                      <a:pt x="674" y="719"/>
                      <a:pt x="674" y="719"/>
                    </a:cubicBezTo>
                    <a:cubicBezTo>
                      <a:pt x="721" y="719"/>
                      <a:pt x="721" y="719"/>
                      <a:pt x="721" y="719"/>
                    </a:cubicBezTo>
                    <a:cubicBezTo>
                      <a:pt x="721" y="471"/>
                      <a:pt x="721" y="471"/>
                      <a:pt x="721" y="471"/>
                    </a:cubicBezTo>
                    <a:cubicBezTo>
                      <a:pt x="721" y="466"/>
                      <a:pt x="721" y="466"/>
                      <a:pt x="721" y="466"/>
                    </a:cubicBezTo>
                    <a:cubicBezTo>
                      <a:pt x="721" y="466"/>
                      <a:pt x="721" y="466"/>
                      <a:pt x="721" y="466"/>
                    </a:cubicBezTo>
                    <a:cubicBezTo>
                      <a:pt x="723" y="443"/>
                      <a:pt x="735" y="430"/>
                      <a:pt x="753" y="430"/>
                    </a:cubicBezTo>
                    <a:cubicBezTo>
                      <a:pt x="758" y="430"/>
                      <a:pt x="764" y="431"/>
                      <a:pt x="771" y="434"/>
                    </a:cubicBezTo>
                    <a:cubicBezTo>
                      <a:pt x="771" y="434"/>
                      <a:pt x="816" y="457"/>
                      <a:pt x="839" y="457"/>
                    </a:cubicBezTo>
                    <a:cubicBezTo>
                      <a:pt x="882" y="457"/>
                      <a:pt x="917" y="417"/>
                      <a:pt x="917" y="368"/>
                    </a:cubicBezTo>
                    <a:cubicBezTo>
                      <a:pt x="917" y="320"/>
                      <a:pt x="882" y="280"/>
                      <a:pt x="839" y="280"/>
                    </a:cubicBezTo>
                    <a:cubicBezTo>
                      <a:pt x="816" y="280"/>
                      <a:pt x="771" y="302"/>
                      <a:pt x="771" y="302"/>
                    </a:cubicBezTo>
                    <a:cubicBezTo>
                      <a:pt x="764" y="306"/>
                      <a:pt x="758" y="307"/>
                      <a:pt x="753" y="307"/>
                    </a:cubicBezTo>
                    <a:cubicBezTo>
                      <a:pt x="736" y="307"/>
                      <a:pt x="724" y="294"/>
                      <a:pt x="721" y="273"/>
                    </a:cubicBezTo>
                    <a:cubicBezTo>
                      <a:pt x="722" y="273"/>
                      <a:pt x="722" y="273"/>
                      <a:pt x="722" y="273"/>
                    </a:cubicBezTo>
                    <a:cubicBezTo>
                      <a:pt x="721" y="273"/>
                      <a:pt x="721" y="273"/>
                      <a:pt x="721" y="273"/>
                    </a:cubicBezTo>
                    <a:cubicBezTo>
                      <a:pt x="721" y="272"/>
                      <a:pt x="721" y="272"/>
                      <a:pt x="721" y="271"/>
                    </a:cubicBezTo>
                    <a:cubicBezTo>
                      <a:pt x="721" y="272"/>
                      <a:pt x="721" y="272"/>
                      <a:pt x="721" y="273"/>
                    </a:cubicBezTo>
                    <a:cubicBezTo>
                      <a:pt x="721" y="273"/>
                      <a:pt x="721" y="273"/>
                      <a:pt x="721" y="273"/>
                    </a:cubicBezTo>
                    <a:cubicBezTo>
                      <a:pt x="721" y="273"/>
                      <a:pt x="721" y="273"/>
                      <a:pt x="721" y="273"/>
                    </a:cubicBezTo>
                    <a:cubicBezTo>
                      <a:pt x="721" y="272"/>
                      <a:pt x="721" y="269"/>
                      <a:pt x="721" y="267"/>
                    </a:cubicBezTo>
                    <a:cubicBezTo>
                      <a:pt x="721" y="0"/>
                      <a:pt x="721" y="0"/>
                      <a:pt x="721" y="0"/>
                    </a:cubicBezTo>
                  </a:path>
                </a:pathLst>
              </a:custGeom>
              <a:solidFill>
                <a:srgbClr val="5B9BD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Freeform 12"/>
              <p:cNvSpPr>
                <a:spLocks noChangeArrowheads="1"/>
              </p:cNvSpPr>
              <p:nvPr/>
            </p:nvSpPr>
            <p:spPr bwMode="auto">
              <a:xfrm>
                <a:off x="3169" y="1340"/>
                <a:ext cx="548" cy="431"/>
              </a:xfrm>
              <a:custGeom>
                <a:avLst/>
                <a:gdLst>
                  <a:gd name="T0" fmla="*/ 248405 w 917"/>
                  <a:gd name="T1" fmla="*/ 0 h 719"/>
                  <a:gd name="T2" fmla="*/ 248405 w 917"/>
                  <a:gd name="T3" fmla="*/ 339571 h 719"/>
                  <a:gd name="T4" fmla="*/ 248405 w 917"/>
                  <a:gd name="T5" fmla="*/ 347202 h 719"/>
                  <a:gd name="T6" fmla="*/ 248405 w 917"/>
                  <a:gd name="T7" fmla="*/ 348474 h 719"/>
                  <a:gd name="T8" fmla="*/ 248405 w 917"/>
                  <a:gd name="T9" fmla="*/ 347202 h 719"/>
                  <a:gd name="T10" fmla="*/ 248405 w 917"/>
                  <a:gd name="T11" fmla="*/ 344658 h 719"/>
                  <a:gd name="T12" fmla="*/ 248405 w 917"/>
                  <a:gd name="T13" fmla="*/ 347202 h 719"/>
                  <a:gd name="T14" fmla="*/ 248405 w 917"/>
                  <a:gd name="T15" fmla="*/ 347202 h 719"/>
                  <a:gd name="T16" fmla="*/ 207849 w 917"/>
                  <a:gd name="T17" fmla="*/ 390443 h 719"/>
                  <a:gd name="T18" fmla="*/ 185036 w 917"/>
                  <a:gd name="T19" fmla="*/ 385356 h 719"/>
                  <a:gd name="T20" fmla="*/ 98855 w 917"/>
                  <a:gd name="T21" fmla="*/ 356105 h 719"/>
                  <a:gd name="T22" fmla="*/ 0 w 917"/>
                  <a:gd name="T23" fmla="*/ 469295 h 719"/>
                  <a:gd name="T24" fmla="*/ 98855 w 917"/>
                  <a:gd name="T25" fmla="*/ 581214 h 719"/>
                  <a:gd name="T26" fmla="*/ 185036 w 917"/>
                  <a:gd name="T27" fmla="*/ 553234 h 719"/>
                  <a:gd name="T28" fmla="*/ 209116 w 917"/>
                  <a:gd name="T29" fmla="*/ 546875 h 719"/>
                  <a:gd name="T30" fmla="*/ 248405 w 917"/>
                  <a:gd name="T31" fmla="*/ 592660 h 719"/>
                  <a:gd name="T32" fmla="*/ 248405 w 917"/>
                  <a:gd name="T33" fmla="*/ 592660 h 719"/>
                  <a:gd name="T34" fmla="*/ 248405 w 917"/>
                  <a:gd name="T35" fmla="*/ 599019 h 719"/>
                  <a:gd name="T36" fmla="*/ 248405 w 917"/>
                  <a:gd name="T37" fmla="*/ 914426 h 719"/>
                  <a:gd name="T38" fmla="*/ 307971 w 917"/>
                  <a:gd name="T39" fmla="*/ 914426 h 719"/>
                  <a:gd name="T40" fmla="*/ 307971 w 917"/>
                  <a:gd name="T41" fmla="*/ 914426 h 719"/>
                  <a:gd name="T42" fmla="*/ 586793 w 917"/>
                  <a:gd name="T43" fmla="*/ 914426 h 719"/>
                  <a:gd name="T44" fmla="*/ 595665 w 917"/>
                  <a:gd name="T45" fmla="*/ 914426 h 719"/>
                  <a:gd name="T46" fmla="*/ 593130 w 917"/>
                  <a:gd name="T47" fmla="*/ 914426 h 719"/>
                  <a:gd name="T48" fmla="*/ 595665 w 917"/>
                  <a:gd name="T49" fmla="*/ 914426 h 719"/>
                  <a:gd name="T50" fmla="*/ 591863 w 917"/>
                  <a:gd name="T51" fmla="*/ 914426 h 719"/>
                  <a:gd name="T52" fmla="*/ 593130 w 917"/>
                  <a:gd name="T53" fmla="*/ 914426 h 719"/>
                  <a:gd name="T54" fmla="*/ 632419 w 917"/>
                  <a:gd name="T55" fmla="*/ 852108 h 719"/>
                  <a:gd name="T56" fmla="*/ 604536 w 917"/>
                  <a:gd name="T57" fmla="*/ 765625 h 719"/>
                  <a:gd name="T58" fmla="*/ 716065 w 917"/>
                  <a:gd name="T59" fmla="*/ 666425 h 719"/>
                  <a:gd name="T60" fmla="*/ 827594 w 917"/>
                  <a:gd name="T61" fmla="*/ 765625 h 719"/>
                  <a:gd name="T62" fmla="*/ 799712 w 917"/>
                  <a:gd name="T63" fmla="*/ 852108 h 719"/>
                  <a:gd name="T64" fmla="*/ 837733 w 917"/>
                  <a:gd name="T65" fmla="*/ 914426 h 719"/>
                  <a:gd name="T66" fmla="*/ 840268 w 917"/>
                  <a:gd name="T67" fmla="*/ 914426 h 719"/>
                  <a:gd name="T68" fmla="*/ 846604 w 917"/>
                  <a:gd name="T69" fmla="*/ 914426 h 719"/>
                  <a:gd name="T70" fmla="*/ 959401 w 917"/>
                  <a:gd name="T71" fmla="*/ 914426 h 719"/>
                  <a:gd name="T72" fmla="*/ 1159645 w 917"/>
                  <a:gd name="T73" fmla="*/ 914426 h 719"/>
                  <a:gd name="T74" fmla="*/ 1159645 w 917"/>
                  <a:gd name="T75" fmla="*/ 599019 h 719"/>
                  <a:gd name="T76" fmla="*/ 1159645 w 917"/>
                  <a:gd name="T77" fmla="*/ 344658 h 719"/>
                  <a:gd name="T78" fmla="*/ 1159645 w 917"/>
                  <a:gd name="T79" fmla="*/ 344658 h 719"/>
                  <a:gd name="T80" fmla="*/ 1159645 w 917"/>
                  <a:gd name="T81" fmla="*/ 339571 h 719"/>
                  <a:gd name="T82" fmla="*/ 1159645 w 917"/>
                  <a:gd name="T83" fmla="*/ 0 h 719"/>
                  <a:gd name="T84" fmla="*/ 1105148 w 917"/>
                  <a:gd name="T85" fmla="*/ 0 h 719"/>
                  <a:gd name="T86" fmla="*/ 845337 w 917"/>
                  <a:gd name="T87" fmla="*/ 0 h 719"/>
                  <a:gd name="T88" fmla="*/ 837733 w 917"/>
                  <a:gd name="T89" fmla="*/ 0 h 719"/>
                  <a:gd name="T90" fmla="*/ 836465 w 917"/>
                  <a:gd name="T91" fmla="*/ 0 h 719"/>
                  <a:gd name="T92" fmla="*/ 837733 w 917"/>
                  <a:gd name="T93" fmla="*/ 0 h 719"/>
                  <a:gd name="T94" fmla="*/ 585526 w 917"/>
                  <a:gd name="T95" fmla="*/ 0 h 719"/>
                  <a:gd name="T96" fmla="*/ 448650 w 917"/>
                  <a:gd name="T97" fmla="*/ 0 h 719"/>
                  <a:gd name="T98" fmla="*/ 448650 w 917"/>
                  <a:gd name="T99" fmla="*/ 0 h 719"/>
                  <a:gd name="T100" fmla="*/ 316843 w 917"/>
                  <a:gd name="T101" fmla="*/ 0 h 719"/>
                  <a:gd name="T102" fmla="*/ 248405 w 917"/>
                  <a:gd name="T103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17" h="719">
                    <a:moveTo>
                      <a:pt x="196" y="0"/>
                    </a:moveTo>
                    <a:cubicBezTo>
                      <a:pt x="196" y="267"/>
                      <a:pt x="196" y="267"/>
                      <a:pt x="196" y="267"/>
                    </a:cubicBezTo>
                    <a:cubicBezTo>
                      <a:pt x="196" y="270"/>
                      <a:pt x="196" y="272"/>
                      <a:pt x="196" y="273"/>
                    </a:cubicBezTo>
                    <a:cubicBezTo>
                      <a:pt x="196" y="274"/>
                      <a:pt x="196" y="274"/>
                      <a:pt x="196" y="274"/>
                    </a:cubicBezTo>
                    <a:cubicBezTo>
                      <a:pt x="196" y="273"/>
                      <a:pt x="196" y="273"/>
                      <a:pt x="196" y="273"/>
                    </a:cubicBezTo>
                    <a:cubicBezTo>
                      <a:pt x="196" y="272"/>
                      <a:pt x="196" y="272"/>
                      <a:pt x="196" y="271"/>
                    </a:cubicBezTo>
                    <a:cubicBezTo>
                      <a:pt x="196" y="272"/>
                      <a:pt x="196" y="272"/>
                      <a:pt x="196" y="273"/>
                    </a:cubicBezTo>
                    <a:cubicBezTo>
                      <a:pt x="196" y="273"/>
                      <a:pt x="196" y="273"/>
                      <a:pt x="196" y="273"/>
                    </a:cubicBezTo>
                    <a:cubicBezTo>
                      <a:pt x="193" y="294"/>
                      <a:pt x="181" y="307"/>
                      <a:pt x="164" y="307"/>
                    </a:cubicBezTo>
                    <a:cubicBezTo>
                      <a:pt x="159" y="307"/>
                      <a:pt x="153" y="306"/>
                      <a:pt x="146" y="303"/>
                    </a:cubicBezTo>
                    <a:cubicBezTo>
                      <a:pt x="146" y="303"/>
                      <a:pt x="101" y="280"/>
                      <a:pt x="78" y="280"/>
                    </a:cubicBezTo>
                    <a:cubicBezTo>
                      <a:pt x="35" y="280"/>
                      <a:pt x="0" y="320"/>
                      <a:pt x="0" y="369"/>
                    </a:cubicBezTo>
                    <a:cubicBezTo>
                      <a:pt x="0" y="417"/>
                      <a:pt x="35" y="457"/>
                      <a:pt x="78" y="457"/>
                    </a:cubicBezTo>
                    <a:cubicBezTo>
                      <a:pt x="101" y="457"/>
                      <a:pt x="146" y="435"/>
                      <a:pt x="146" y="435"/>
                    </a:cubicBezTo>
                    <a:cubicBezTo>
                      <a:pt x="153" y="431"/>
                      <a:pt x="159" y="430"/>
                      <a:pt x="165" y="430"/>
                    </a:cubicBezTo>
                    <a:cubicBezTo>
                      <a:pt x="182" y="430"/>
                      <a:pt x="194" y="443"/>
                      <a:pt x="196" y="466"/>
                    </a:cubicBezTo>
                    <a:cubicBezTo>
                      <a:pt x="196" y="466"/>
                      <a:pt x="196" y="466"/>
                      <a:pt x="196" y="466"/>
                    </a:cubicBezTo>
                    <a:cubicBezTo>
                      <a:pt x="196" y="471"/>
                      <a:pt x="196" y="471"/>
                      <a:pt x="196" y="471"/>
                    </a:cubicBezTo>
                    <a:cubicBezTo>
                      <a:pt x="196" y="719"/>
                      <a:pt x="196" y="719"/>
                      <a:pt x="196" y="719"/>
                    </a:cubicBezTo>
                    <a:cubicBezTo>
                      <a:pt x="243" y="719"/>
                      <a:pt x="243" y="719"/>
                      <a:pt x="243" y="719"/>
                    </a:cubicBezTo>
                    <a:cubicBezTo>
                      <a:pt x="243" y="719"/>
                      <a:pt x="243" y="719"/>
                      <a:pt x="243" y="719"/>
                    </a:cubicBezTo>
                    <a:cubicBezTo>
                      <a:pt x="463" y="719"/>
                      <a:pt x="463" y="719"/>
                      <a:pt x="463" y="719"/>
                    </a:cubicBezTo>
                    <a:cubicBezTo>
                      <a:pt x="467" y="719"/>
                      <a:pt x="469" y="719"/>
                      <a:pt x="470" y="719"/>
                    </a:cubicBezTo>
                    <a:cubicBezTo>
                      <a:pt x="470" y="719"/>
                      <a:pt x="469" y="719"/>
                      <a:pt x="468" y="719"/>
                    </a:cubicBezTo>
                    <a:cubicBezTo>
                      <a:pt x="469" y="719"/>
                      <a:pt x="469" y="719"/>
                      <a:pt x="470" y="719"/>
                    </a:cubicBezTo>
                    <a:cubicBezTo>
                      <a:pt x="469" y="719"/>
                      <a:pt x="468" y="719"/>
                      <a:pt x="467" y="719"/>
                    </a:cubicBezTo>
                    <a:cubicBezTo>
                      <a:pt x="468" y="719"/>
                      <a:pt x="468" y="719"/>
                      <a:pt x="468" y="719"/>
                    </a:cubicBezTo>
                    <a:cubicBezTo>
                      <a:pt x="498" y="717"/>
                      <a:pt x="511" y="695"/>
                      <a:pt x="499" y="670"/>
                    </a:cubicBezTo>
                    <a:cubicBezTo>
                      <a:pt x="499" y="670"/>
                      <a:pt x="477" y="625"/>
                      <a:pt x="477" y="602"/>
                    </a:cubicBezTo>
                    <a:cubicBezTo>
                      <a:pt x="477" y="559"/>
                      <a:pt x="516" y="524"/>
                      <a:pt x="565" y="524"/>
                    </a:cubicBezTo>
                    <a:cubicBezTo>
                      <a:pt x="613" y="524"/>
                      <a:pt x="653" y="559"/>
                      <a:pt x="653" y="602"/>
                    </a:cubicBezTo>
                    <a:cubicBezTo>
                      <a:pt x="653" y="625"/>
                      <a:pt x="631" y="670"/>
                      <a:pt x="631" y="670"/>
                    </a:cubicBezTo>
                    <a:cubicBezTo>
                      <a:pt x="618" y="696"/>
                      <a:pt x="632" y="717"/>
                      <a:pt x="661" y="719"/>
                    </a:cubicBezTo>
                    <a:cubicBezTo>
                      <a:pt x="662" y="719"/>
                      <a:pt x="662" y="719"/>
                      <a:pt x="663" y="719"/>
                    </a:cubicBezTo>
                    <a:cubicBezTo>
                      <a:pt x="668" y="719"/>
                      <a:pt x="668" y="719"/>
                      <a:pt x="668" y="719"/>
                    </a:cubicBezTo>
                    <a:cubicBezTo>
                      <a:pt x="757" y="719"/>
                      <a:pt x="757" y="719"/>
                      <a:pt x="757" y="719"/>
                    </a:cubicBezTo>
                    <a:cubicBezTo>
                      <a:pt x="915" y="719"/>
                      <a:pt x="915" y="719"/>
                      <a:pt x="915" y="719"/>
                    </a:cubicBezTo>
                    <a:cubicBezTo>
                      <a:pt x="915" y="471"/>
                      <a:pt x="915" y="471"/>
                      <a:pt x="915" y="471"/>
                    </a:cubicBezTo>
                    <a:cubicBezTo>
                      <a:pt x="915" y="471"/>
                      <a:pt x="917" y="301"/>
                      <a:pt x="915" y="271"/>
                    </a:cubicBezTo>
                    <a:cubicBezTo>
                      <a:pt x="915" y="271"/>
                      <a:pt x="915" y="271"/>
                      <a:pt x="915" y="271"/>
                    </a:cubicBezTo>
                    <a:cubicBezTo>
                      <a:pt x="915" y="271"/>
                      <a:pt x="915" y="270"/>
                      <a:pt x="915" y="267"/>
                    </a:cubicBezTo>
                    <a:cubicBezTo>
                      <a:pt x="915" y="0"/>
                      <a:pt x="915" y="0"/>
                      <a:pt x="915" y="0"/>
                    </a:cubicBezTo>
                    <a:cubicBezTo>
                      <a:pt x="915" y="0"/>
                      <a:pt x="888" y="0"/>
                      <a:pt x="872" y="0"/>
                    </a:cubicBezTo>
                    <a:cubicBezTo>
                      <a:pt x="667" y="0"/>
                      <a:pt x="667" y="0"/>
                      <a:pt x="667" y="0"/>
                    </a:cubicBezTo>
                    <a:cubicBezTo>
                      <a:pt x="666" y="0"/>
                      <a:pt x="664" y="0"/>
                      <a:pt x="661" y="0"/>
                    </a:cubicBezTo>
                    <a:cubicBezTo>
                      <a:pt x="661" y="0"/>
                      <a:pt x="660" y="0"/>
                      <a:pt x="660" y="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628" y="0"/>
                      <a:pt x="462" y="0"/>
                      <a:pt x="462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250" y="0"/>
                      <a:pt x="250" y="0"/>
                      <a:pt x="250" y="0"/>
                    </a:cubicBezTo>
                    <a:cubicBezTo>
                      <a:pt x="246" y="0"/>
                      <a:pt x="200" y="0"/>
                      <a:pt x="196" y="0"/>
                    </a:cubicBezTo>
                  </a:path>
                </a:pathLst>
              </a:custGeom>
              <a:solidFill>
                <a:srgbClr val="A5A5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8" name="Freeform 13"/>
              <p:cNvSpPr>
                <a:spLocks noChangeArrowheads="1"/>
              </p:cNvSpPr>
              <p:nvPr/>
            </p:nvSpPr>
            <p:spPr bwMode="auto">
              <a:xfrm>
                <a:off x="3282" y="1828"/>
                <a:ext cx="439" cy="679"/>
              </a:xfrm>
              <a:custGeom>
                <a:avLst/>
                <a:gdLst>
                  <a:gd name="T0" fmla="*/ 0 w 734"/>
                  <a:gd name="T1" fmla="*/ 854747 h 1135"/>
                  <a:gd name="T2" fmla="*/ 0 w 734"/>
                  <a:gd name="T3" fmla="*/ 854747 h 1135"/>
                  <a:gd name="T4" fmla="*/ 0 w 734"/>
                  <a:gd name="T5" fmla="*/ 854747 h 1135"/>
                  <a:gd name="T6" fmla="*/ 470795 w 734"/>
                  <a:gd name="T7" fmla="*/ 0 h 1135"/>
                  <a:gd name="T8" fmla="*/ 356586 w 734"/>
                  <a:gd name="T9" fmla="*/ 102722 h 1135"/>
                  <a:gd name="T10" fmla="*/ 384504 w 734"/>
                  <a:gd name="T11" fmla="*/ 190226 h 1135"/>
                  <a:gd name="T12" fmla="*/ 343896 w 734"/>
                  <a:gd name="T13" fmla="*/ 253634 h 1135"/>
                  <a:gd name="T14" fmla="*/ 337551 w 734"/>
                  <a:gd name="T15" fmla="*/ 254902 h 1135"/>
                  <a:gd name="T16" fmla="*/ 0 w 734"/>
                  <a:gd name="T17" fmla="*/ 254902 h 1135"/>
                  <a:gd name="T18" fmla="*/ 0 w 734"/>
                  <a:gd name="T19" fmla="*/ 324652 h 1135"/>
                  <a:gd name="T20" fmla="*/ 0 w 734"/>
                  <a:gd name="T21" fmla="*/ 459078 h 1135"/>
                  <a:gd name="T22" fmla="*/ 0 w 734"/>
                  <a:gd name="T23" fmla="*/ 459078 h 1135"/>
                  <a:gd name="T24" fmla="*/ 0 w 734"/>
                  <a:gd name="T25" fmla="*/ 547850 h 1135"/>
                  <a:gd name="T26" fmla="*/ 0 w 734"/>
                  <a:gd name="T27" fmla="*/ 599845 h 1135"/>
                  <a:gd name="T28" fmla="*/ 0 w 734"/>
                  <a:gd name="T29" fmla="*/ 606186 h 1135"/>
                  <a:gd name="T30" fmla="*/ 40608 w 734"/>
                  <a:gd name="T31" fmla="*/ 653108 h 1135"/>
                  <a:gd name="T32" fmla="*/ 64718 w 734"/>
                  <a:gd name="T33" fmla="*/ 646767 h 1135"/>
                  <a:gd name="T34" fmla="*/ 152279 w 734"/>
                  <a:gd name="T35" fmla="*/ 617599 h 1135"/>
                  <a:gd name="T36" fmla="*/ 253798 w 734"/>
                  <a:gd name="T37" fmla="*/ 731735 h 1135"/>
                  <a:gd name="T38" fmla="*/ 152279 w 734"/>
                  <a:gd name="T39" fmla="*/ 845870 h 1135"/>
                  <a:gd name="T40" fmla="*/ 64718 w 734"/>
                  <a:gd name="T41" fmla="*/ 817970 h 1135"/>
                  <a:gd name="T42" fmla="*/ 40608 w 734"/>
                  <a:gd name="T43" fmla="*/ 811629 h 1135"/>
                  <a:gd name="T44" fmla="*/ 0 w 734"/>
                  <a:gd name="T45" fmla="*/ 858552 h 1135"/>
                  <a:gd name="T46" fmla="*/ 0 w 734"/>
                  <a:gd name="T47" fmla="*/ 854747 h 1135"/>
                  <a:gd name="T48" fmla="*/ 0 w 734"/>
                  <a:gd name="T49" fmla="*/ 858552 h 1135"/>
                  <a:gd name="T50" fmla="*/ 0 w 734"/>
                  <a:gd name="T51" fmla="*/ 858552 h 1135"/>
                  <a:gd name="T52" fmla="*/ 0 w 734"/>
                  <a:gd name="T53" fmla="*/ 864893 h 1135"/>
                  <a:gd name="T54" fmla="*/ 0 w 734"/>
                  <a:gd name="T55" fmla="*/ 960005 h 1135"/>
                  <a:gd name="T56" fmla="*/ 0 w 734"/>
                  <a:gd name="T57" fmla="*/ 1129940 h 1135"/>
                  <a:gd name="T58" fmla="*/ 0 w 734"/>
                  <a:gd name="T59" fmla="*/ 1185740 h 1135"/>
                  <a:gd name="T60" fmla="*/ 337551 w 734"/>
                  <a:gd name="T61" fmla="*/ 1185740 h 1135"/>
                  <a:gd name="T62" fmla="*/ 343896 w 734"/>
                  <a:gd name="T63" fmla="*/ 1185740 h 1135"/>
                  <a:gd name="T64" fmla="*/ 384504 w 734"/>
                  <a:gd name="T65" fmla="*/ 1250417 h 1135"/>
                  <a:gd name="T66" fmla="*/ 356586 w 734"/>
                  <a:gd name="T67" fmla="*/ 1337920 h 1135"/>
                  <a:gd name="T68" fmla="*/ 469526 w 734"/>
                  <a:gd name="T69" fmla="*/ 1439374 h 1135"/>
                  <a:gd name="T70" fmla="*/ 583735 w 734"/>
                  <a:gd name="T71" fmla="*/ 1337920 h 1135"/>
                  <a:gd name="T72" fmla="*/ 555817 w 734"/>
                  <a:gd name="T73" fmla="*/ 1250417 h 1135"/>
                  <a:gd name="T74" fmla="*/ 596425 w 734"/>
                  <a:gd name="T75" fmla="*/ 1185740 h 1135"/>
                  <a:gd name="T76" fmla="*/ 593887 w 734"/>
                  <a:gd name="T77" fmla="*/ 1185740 h 1135"/>
                  <a:gd name="T78" fmla="*/ 601501 w 734"/>
                  <a:gd name="T79" fmla="*/ 1185740 h 1135"/>
                  <a:gd name="T80" fmla="*/ 931438 w 734"/>
                  <a:gd name="T81" fmla="*/ 1185740 h 1135"/>
                  <a:gd name="T82" fmla="*/ 931438 w 734"/>
                  <a:gd name="T83" fmla="*/ 981564 h 1135"/>
                  <a:gd name="T84" fmla="*/ 931438 w 734"/>
                  <a:gd name="T85" fmla="*/ 863624 h 1135"/>
                  <a:gd name="T86" fmla="*/ 931438 w 734"/>
                  <a:gd name="T87" fmla="*/ 608722 h 1135"/>
                  <a:gd name="T88" fmla="*/ 931438 w 734"/>
                  <a:gd name="T89" fmla="*/ 608722 h 1135"/>
                  <a:gd name="T90" fmla="*/ 931438 w 734"/>
                  <a:gd name="T91" fmla="*/ 606186 h 1135"/>
                  <a:gd name="T92" fmla="*/ 931438 w 734"/>
                  <a:gd name="T93" fmla="*/ 604918 h 1135"/>
                  <a:gd name="T94" fmla="*/ 931438 w 734"/>
                  <a:gd name="T95" fmla="*/ 598577 h 1135"/>
                  <a:gd name="T96" fmla="*/ 931438 w 734"/>
                  <a:gd name="T97" fmla="*/ 535168 h 1135"/>
                  <a:gd name="T98" fmla="*/ 931438 w 734"/>
                  <a:gd name="T99" fmla="*/ 315775 h 1135"/>
                  <a:gd name="T100" fmla="*/ 931438 w 734"/>
                  <a:gd name="T101" fmla="*/ 315775 h 1135"/>
                  <a:gd name="T102" fmla="*/ 931438 w 734"/>
                  <a:gd name="T103" fmla="*/ 254902 h 1135"/>
                  <a:gd name="T104" fmla="*/ 931438 w 734"/>
                  <a:gd name="T105" fmla="*/ 254902 h 1135"/>
                  <a:gd name="T106" fmla="*/ 602770 w 734"/>
                  <a:gd name="T107" fmla="*/ 254902 h 1135"/>
                  <a:gd name="T108" fmla="*/ 593887 w 734"/>
                  <a:gd name="T109" fmla="*/ 254902 h 1135"/>
                  <a:gd name="T110" fmla="*/ 596425 w 734"/>
                  <a:gd name="T111" fmla="*/ 253634 h 1135"/>
                  <a:gd name="T112" fmla="*/ 555817 w 734"/>
                  <a:gd name="T113" fmla="*/ 190226 h 1135"/>
                  <a:gd name="T114" fmla="*/ 583735 w 734"/>
                  <a:gd name="T115" fmla="*/ 102722 h 1135"/>
                  <a:gd name="T116" fmla="*/ 470795 w 734"/>
                  <a:gd name="T117" fmla="*/ 0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34" h="1135">
                    <a:moveTo>
                      <a:pt x="0" y="674"/>
                    </a:moveTo>
                    <a:cubicBezTo>
                      <a:pt x="0" y="674"/>
                      <a:pt x="0" y="674"/>
                      <a:pt x="0" y="674"/>
                    </a:cubicBezTo>
                    <a:cubicBezTo>
                      <a:pt x="0" y="674"/>
                      <a:pt x="0" y="674"/>
                      <a:pt x="0" y="674"/>
                    </a:cubicBezTo>
                    <a:moveTo>
                      <a:pt x="371" y="0"/>
                    </a:moveTo>
                    <a:cubicBezTo>
                      <a:pt x="321" y="0"/>
                      <a:pt x="281" y="36"/>
                      <a:pt x="281" y="81"/>
                    </a:cubicBezTo>
                    <a:cubicBezTo>
                      <a:pt x="281" y="104"/>
                      <a:pt x="303" y="150"/>
                      <a:pt x="303" y="150"/>
                    </a:cubicBezTo>
                    <a:cubicBezTo>
                      <a:pt x="316" y="176"/>
                      <a:pt x="302" y="198"/>
                      <a:pt x="271" y="200"/>
                    </a:cubicBezTo>
                    <a:cubicBezTo>
                      <a:pt x="266" y="201"/>
                      <a:pt x="266" y="201"/>
                      <a:pt x="266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1"/>
                      <a:pt x="0" y="252"/>
                      <a:pt x="0" y="256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0" y="432"/>
                      <a:pt x="0" y="432"/>
                      <a:pt x="0" y="432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475"/>
                      <a:pt x="0" y="476"/>
                      <a:pt x="0" y="478"/>
                    </a:cubicBezTo>
                    <a:cubicBezTo>
                      <a:pt x="2" y="501"/>
                      <a:pt x="14" y="515"/>
                      <a:pt x="32" y="515"/>
                    </a:cubicBezTo>
                    <a:cubicBezTo>
                      <a:pt x="38" y="515"/>
                      <a:pt x="44" y="513"/>
                      <a:pt x="51" y="510"/>
                    </a:cubicBezTo>
                    <a:cubicBezTo>
                      <a:pt x="51" y="510"/>
                      <a:pt x="97" y="487"/>
                      <a:pt x="120" y="487"/>
                    </a:cubicBezTo>
                    <a:cubicBezTo>
                      <a:pt x="164" y="487"/>
                      <a:pt x="200" y="528"/>
                      <a:pt x="200" y="577"/>
                    </a:cubicBezTo>
                    <a:cubicBezTo>
                      <a:pt x="200" y="627"/>
                      <a:pt x="164" y="667"/>
                      <a:pt x="120" y="667"/>
                    </a:cubicBezTo>
                    <a:cubicBezTo>
                      <a:pt x="97" y="667"/>
                      <a:pt x="51" y="645"/>
                      <a:pt x="51" y="645"/>
                    </a:cubicBezTo>
                    <a:cubicBezTo>
                      <a:pt x="44" y="641"/>
                      <a:pt x="38" y="640"/>
                      <a:pt x="32" y="640"/>
                    </a:cubicBezTo>
                    <a:cubicBezTo>
                      <a:pt x="14" y="640"/>
                      <a:pt x="1" y="654"/>
                      <a:pt x="0" y="677"/>
                    </a:cubicBezTo>
                    <a:cubicBezTo>
                      <a:pt x="0" y="676"/>
                      <a:pt x="0" y="675"/>
                      <a:pt x="0" y="674"/>
                    </a:cubicBezTo>
                    <a:cubicBezTo>
                      <a:pt x="0" y="675"/>
                      <a:pt x="0" y="676"/>
                      <a:pt x="0" y="677"/>
                    </a:cubicBezTo>
                    <a:cubicBezTo>
                      <a:pt x="0" y="677"/>
                      <a:pt x="0" y="677"/>
                      <a:pt x="0" y="677"/>
                    </a:cubicBezTo>
                    <a:cubicBezTo>
                      <a:pt x="0" y="682"/>
                      <a:pt x="0" y="682"/>
                      <a:pt x="0" y="682"/>
                    </a:cubicBezTo>
                    <a:cubicBezTo>
                      <a:pt x="0" y="757"/>
                      <a:pt x="0" y="757"/>
                      <a:pt x="0" y="757"/>
                    </a:cubicBezTo>
                    <a:cubicBezTo>
                      <a:pt x="0" y="891"/>
                      <a:pt x="0" y="891"/>
                      <a:pt x="0" y="891"/>
                    </a:cubicBezTo>
                    <a:cubicBezTo>
                      <a:pt x="0" y="907"/>
                      <a:pt x="0" y="935"/>
                      <a:pt x="0" y="935"/>
                    </a:cubicBezTo>
                    <a:cubicBezTo>
                      <a:pt x="266" y="935"/>
                      <a:pt x="266" y="935"/>
                      <a:pt x="266" y="935"/>
                    </a:cubicBezTo>
                    <a:cubicBezTo>
                      <a:pt x="271" y="935"/>
                      <a:pt x="271" y="935"/>
                      <a:pt x="271" y="935"/>
                    </a:cubicBezTo>
                    <a:cubicBezTo>
                      <a:pt x="302" y="937"/>
                      <a:pt x="316" y="959"/>
                      <a:pt x="303" y="986"/>
                    </a:cubicBezTo>
                    <a:cubicBezTo>
                      <a:pt x="303" y="986"/>
                      <a:pt x="281" y="1032"/>
                      <a:pt x="281" y="1055"/>
                    </a:cubicBezTo>
                    <a:cubicBezTo>
                      <a:pt x="281" y="1099"/>
                      <a:pt x="321" y="1135"/>
                      <a:pt x="370" y="1135"/>
                    </a:cubicBezTo>
                    <a:cubicBezTo>
                      <a:pt x="420" y="1135"/>
                      <a:pt x="460" y="1099"/>
                      <a:pt x="460" y="1055"/>
                    </a:cubicBezTo>
                    <a:cubicBezTo>
                      <a:pt x="460" y="1032"/>
                      <a:pt x="438" y="986"/>
                      <a:pt x="438" y="986"/>
                    </a:cubicBezTo>
                    <a:cubicBezTo>
                      <a:pt x="425" y="959"/>
                      <a:pt x="439" y="937"/>
                      <a:pt x="470" y="935"/>
                    </a:cubicBezTo>
                    <a:cubicBezTo>
                      <a:pt x="470" y="935"/>
                      <a:pt x="469" y="935"/>
                      <a:pt x="468" y="935"/>
                    </a:cubicBezTo>
                    <a:cubicBezTo>
                      <a:pt x="470" y="935"/>
                      <a:pt x="472" y="935"/>
                      <a:pt x="474" y="935"/>
                    </a:cubicBezTo>
                    <a:cubicBezTo>
                      <a:pt x="734" y="935"/>
                      <a:pt x="734" y="935"/>
                      <a:pt x="734" y="935"/>
                    </a:cubicBezTo>
                    <a:cubicBezTo>
                      <a:pt x="734" y="774"/>
                      <a:pt x="734" y="774"/>
                      <a:pt x="734" y="774"/>
                    </a:cubicBezTo>
                    <a:cubicBezTo>
                      <a:pt x="734" y="681"/>
                      <a:pt x="734" y="681"/>
                      <a:pt x="734" y="681"/>
                    </a:cubicBezTo>
                    <a:cubicBezTo>
                      <a:pt x="734" y="680"/>
                      <a:pt x="734" y="480"/>
                      <a:pt x="734" y="480"/>
                    </a:cubicBezTo>
                    <a:cubicBezTo>
                      <a:pt x="734" y="480"/>
                      <a:pt x="734" y="480"/>
                      <a:pt x="734" y="480"/>
                    </a:cubicBezTo>
                    <a:cubicBezTo>
                      <a:pt x="734" y="480"/>
                      <a:pt x="734" y="479"/>
                      <a:pt x="734" y="478"/>
                    </a:cubicBezTo>
                    <a:cubicBezTo>
                      <a:pt x="734" y="477"/>
                      <a:pt x="734" y="477"/>
                      <a:pt x="734" y="477"/>
                    </a:cubicBezTo>
                    <a:cubicBezTo>
                      <a:pt x="734" y="472"/>
                      <a:pt x="734" y="472"/>
                      <a:pt x="734" y="472"/>
                    </a:cubicBezTo>
                    <a:cubicBezTo>
                      <a:pt x="734" y="422"/>
                      <a:pt x="734" y="422"/>
                      <a:pt x="734" y="422"/>
                    </a:cubicBezTo>
                    <a:cubicBezTo>
                      <a:pt x="734" y="249"/>
                      <a:pt x="734" y="249"/>
                      <a:pt x="734" y="249"/>
                    </a:cubicBezTo>
                    <a:cubicBezTo>
                      <a:pt x="734" y="249"/>
                      <a:pt x="734" y="249"/>
                      <a:pt x="734" y="249"/>
                    </a:cubicBezTo>
                    <a:cubicBezTo>
                      <a:pt x="734" y="201"/>
                      <a:pt x="734" y="201"/>
                      <a:pt x="734" y="201"/>
                    </a:cubicBezTo>
                    <a:cubicBezTo>
                      <a:pt x="734" y="201"/>
                      <a:pt x="734" y="201"/>
                      <a:pt x="734" y="201"/>
                    </a:cubicBezTo>
                    <a:cubicBezTo>
                      <a:pt x="475" y="201"/>
                      <a:pt x="475" y="201"/>
                      <a:pt x="475" y="201"/>
                    </a:cubicBezTo>
                    <a:cubicBezTo>
                      <a:pt x="471" y="201"/>
                      <a:pt x="469" y="201"/>
                      <a:pt x="468" y="201"/>
                    </a:cubicBezTo>
                    <a:cubicBezTo>
                      <a:pt x="468" y="201"/>
                      <a:pt x="469" y="201"/>
                      <a:pt x="470" y="200"/>
                    </a:cubicBezTo>
                    <a:cubicBezTo>
                      <a:pt x="439" y="198"/>
                      <a:pt x="425" y="176"/>
                      <a:pt x="438" y="150"/>
                    </a:cubicBezTo>
                    <a:cubicBezTo>
                      <a:pt x="438" y="150"/>
                      <a:pt x="460" y="104"/>
                      <a:pt x="460" y="81"/>
                    </a:cubicBezTo>
                    <a:cubicBezTo>
                      <a:pt x="460" y="36"/>
                      <a:pt x="420" y="0"/>
                      <a:pt x="371" y="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Freeform 14"/>
              <p:cNvSpPr>
                <a:spLocks noChangeArrowheads="1"/>
              </p:cNvSpPr>
              <p:nvPr/>
            </p:nvSpPr>
            <p:spPr bwMode="auto">
              <a:xfrm>
                <a:off x="2044" y="1829"/>
                <a:ext cx="443" cy="685"/>
              </a:xfrm>
              <a:custGeom>
                <a:avLst/>
                <a:gdLst>
                  <a:gd name="T0" fmla="*/ 0 w 740"/>
                  <a:gd name="T1" fmla="*/ 837735 h 1144"/>
                  <a:gd name="T2" fmla="*/ 0 w 740"/>
                  <a:gd name="T3" fmla="*/ 837735 h 1144"/>
                  <a:gd name="T4" fmla="*/ 0 w 740"/>
                  <a:gd name="T5" fmla="*/ 837735 h 1144"/>
                  <a:gd name="T6" fmla="*/ 939906 w 740"/>
                  <a:gd name="T7" fmla="*/ 590222 h 1144"/>
                  <a:gd name="T8" fmla="*/ 939906 w 740"/>
                  <a:gd name="T9" fmla="*/ 590222 h 1144"/>
                  <a:gd name="T10" fmla="*/ 939906 w 740"/>
                  <a:gd name="T11" fmla="*/ 590222 h 1144"/>
                  <a:gd name="T12" fmla="*/ 466143 w 740"/>
                  <a:gd name="T13" fmla="*/ 0 h 1144"/>
                  <a:gd name="T14" fmla="*/ 350560 w 740"/>
                  <a:gd name="T15" fmla="*/ 102813 h 1144"/>
                  <a:gd name="T16" fmla="*/ 379773 w 740"/>
                  <a:gd name="T17" fmla="*/ 191664 h 1144"/>
                  <a:gd name="T18" fmla="*/ 337858 w 740"/>
                  <a:gd name="T19" fmla="*/ 256398 h 1144"/>
                  <a:gd name="T20" fmla="*/ 340398 w 740"/>
                  <a:gd name="T21" fmla="*/ 256398 h 1144"/>
                  <a:gd name="T22" fmla="*/ 332778 w 740"/>
                  <a:gd name="T23" fmla="*/ 256398 h 1144"/>
                  <a:gd name="T24" fmla="*/ 0 w 740"/>
                  <a:gd name="T25" fmla="*/ 256398 h 1144"/>
                  <a:gd name="T26" fmla="*/ 0 w 740"/>
                  <a:gd name="T27" fmla="*/ 463293 h 1144"/>
                  <a:gd name="T28" fmla="*/ 0 w 740"/>
                  <a:gd name="T29" fmla="*/ 581337 h 1144"/>
                  <a:gd name="T30" fmla="*/ 0 w 740"/>
                  <a:gd name="T31" fmla="*/ 837735 h 1144"/>
                  <a:gd name="T32" fmla="*/ 0 w 740"/>
                  <a:gd name="T33" fmla="*/ 837735 h 1144"/>
                  <a:gd name="T34" fmla="*/ 0 w 740"/>
                  <a:gd name="T35" fmla="*/ 841543 h 1144"/>
                  <a:gd name="T36" fmla="*/ 0 w 740"/>
                  <a:gd name="T37" fmla="*/ 841543 h 1144"/>
                  <a:gd name="T38" fmla="*/ 0 w 740"/>
                  <a:gd name="T39" fmla="*/ 847889 h 1144"/>
                  <a:gd name="T40" fmla="*/ 0 w 740"/>
                  <a:gd name="T41" fmla="*/ 912623 h 1144"/>
                  <a:gd name="T42" fmla="*/ 0 w 740"/>
                  <a:gd name="T43" fmla="*/ 1134750 h 1144"/>
                  <a:gd name="T44" fmla="*/ 0 w 740"/>
                  <a:gd name="T45" fmla="*/ 1134750 h 1144"/>
                  <a:gd name="T46" fmla="*/ 0 w 740"/>
                  <a:gd name="T47" fmla="*/ 1195676 h 1144"/>
                  <a:gd name="T48" fmla="*/ 0 w 740"/>
                  <a:gd name="T49" fmla="*/ 1195676 h 1144"/>
                  <a:gd name="T50" fmla="*/ 0 w 740"/>
                  <a:gd name="T51" fmla="*/ 1195676 h 1144"/>
                  <a:gd name="T52" fmla="*/ 332778 w 740"/>
                  <a:gd name="T53" fmla="*/ 1195676 h 1144"/>
                  <a:gd name="T54" fmla="*/ 341669 w 740"/>
                  <a:gd name="T55" fmla="*/ 1195676 h 1144"/>
                  <a:gd name="T56" fmla="*/ 337858 w 740"/>
                  <a:gd name="T57" fmla="*/ 1195676 h 1144"/>
                  <a:gd name="T58" fmla="*/ 379773 w 740"/>
                  <a:gd name="T59" fmla="*/ 1260410 h 1144"/>
                  <a:gd name="T60" fmla="*/ 350560 w 740"/>
                  <a:gd name="T61" fmla="*/ 1349261 h 1144"/>
                  <a:gd name="T62" fmla="*/ 464872 w 740"/>
                  <a:gd name="T63" fmla="*/ 1452074 h 1144"/>
                  <a:gd name="T64" fmla="*/ 580455 w 740"/>
                  <a:gd name="T65" fmla="*/ 1349261 h 1144"/>
                  <a:gd name="T66" fmla="*/ 551242 w 740"/>
                  <a:gd name="T67" fmla="*/ 1260410 h 1144"/>
                  <a:gd name="T68" fmla="*/ 593157 w 740"/>
                  <a:gd name="T69" fmla="*/ 1195676 h 1144"/>
                  <a:gd name="T70" fmla="*/ 599508 w 740"/>
                  <a:gd name="T71" fmla="*/ 1195676 h 1144"/>
                  <a:gd name="T72" fmla="*/ 938636 w 740"/>
                  <a:gd name="T73" fmla="*/ 1195676 h 1144"/>
                  <a:gd name="T74" fmla="*/ 939906 w 740"/>
                  <a:gd name="T75" fmla="*/ 1124596 h 1144"/>
                  <a:gd name="T76" fmla="*/ 939906 w 740"/>
                  <a:gd name="T77" fmla="*/ 988781 h 1144"/>
                  <a:gd name="T78" fmla="*/ 939906 w 740"/>
                  <a:gd name="T79" fmla="*/ 988781 h 1144"/>
                  <a:gd name="T80" fmla="*/ 939906 w 740"/>
                  <a:gd name="T81" fmla="*/ 899930 h 1144"/>
                  <a:gd name="T82" fmla="*/ 939906 w 740"/>
                  <a:gd name="T83" fmla="*/ 846620 h 1144"/>
                  <a:gd name="T84" fmla="*/ 939906 w 740"/>
                  <a:gd name="T85" fmla="*/ 841543 h 1144"/>
                  <a:gd name="T86" fmla="*/ 899261 w 740"/>
                  <a:gd name="T87" fmla="*/ 794579 h 1144"/>
                  <a:gd name="T88" fmla="*/ 875129 w 740"/>
                  <a:gd name="T89" fmla="*/ 800925 h 1144"/>
                  <a:gd name="T90" fmla="*/ 786219 w 740"/>
                  <a:gd name="T91" fmla="*/ 828850 h 1144"/>
                  <a:gd name="T92" fmla="*/ 683337 w 740"/>
                  <a:gd name="T93" fmla="*/ 714613 h 1144"/>
                  <a:gd name="T94" fmla="*/ 786219 w 740"/>
                  <a:gd name="T95" fmla="*/ 599107 h 1144"/>
                  <a:gd name="T96" fmla="*/ 875129 w 740"/>
                  <a:gd name="T97" fmla="*/ 628301 h 1144"/>
                  <a:gd name="T98" fmla="*/ 899261 w 740"/>
                  <a:gd name="T99" fmla="*/ 634648 h 1144"/>
                  <a:gd name="T100" fmla="*/ 939906 w 740"/>
                  <a:gd name="T101" fmla="*/ 586415 h 1144"/>
                  <a:gd name="T102" fmla="*/ 939906 w 740"/>
                  <a:gd name="T103" fmla="*/ 590222 h 1144"/>
                  <a:gd name="T104" fmla="*/ 939906 w 740"/>
                  <a:gd name="T105" fmla="*/ 586415 h 1144"/>
                  <a:gd name="T106" fmla="*/ 939906 w 740"/>
                  <a:gd name="T107" fmla="*/ 586415 h 1144"/>
                  <a:gd name="T108" fmla="*/ 939906 w 740"/>
                  <a:gd name="T109" fmla="*/ 580068 h 1144"/>
                  <a:gd name="T110" fmla="*/ 939906 w 740"/>
                  <a:gd name="T111" fmla="*/ 483602 h 1144"/>
                  <a:gd name="T112" fmla="*/ 939906 w 740"/>
                  <a:gd name="T113" fmla="*/ 313516 h 1144"/>
                  <a:gd name="T114" fmla="*/ 939906 w 740"/>
                  <a:gd name="T115" fmla="*/ 256398 h 1144"/>
                  <a:gd name="T116" fmla="*/ 599508 w 740"/>
                  <a:gd name="T117" fmla="*/ 256398 h 1144"/>
                  <a:gd name="T118" fmla="*/ 593157 w 740"/>
                  <a:gd name="T119" fmla="*/ 256398 h 1144"/>
                  <a:gd name="T120" fmla="*/ 551242 w 740"/>
                  <a:gd name="T121" fmla="*/ 191664 h 1144"/>
                  <a:gd name="T122" fmla="*/ 580455 w 740"/>
                  <a:gd name="T123" fmla="*/ 102813 h 1144"/>
                  <a:gd name="T124" fmla="*/ 466143 w 740"/>
                  <a:gd name="T125" fmla="*/ 0 h 1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40" h="1144">
                    <a:moveTo>
                      <a:pt x="0" y="660"/>
                    </a:moveTo>
                    <a:cubicBezTo>
                      <a:pt x="0" y="660"/>
                      <a:pt x="0" y="660"/>
                      <a:pt x="0" y="660"/>
                    </a:cubicBezTo>
                    <a:cubicBezTo>
                      <a:pt x="0" y="660"/>
                      <a:pt x="0" y="660"/>
                      <a:pt x="0" y="660"/>
                    </a:cubicBezTo>
                    <a:moveTo>
                      <a:pt x="740" y="465"/>
                    </a:moveTo>
                    <a:cubicBezTo>
                      <a:pt x="740" y="465"/>
                      <a:pt x="740" y="465"/>
                      <a:pt x="740" y="465"/>
                    </a:cubicBezTo>
                    <a:cubicBezTo>
                      <a:pt x="740" y="465"/>
                      <a:pt x="740" y="465"/>
                      <a:pt x="740" y="465"/>
                    </a:cubicBezTo>
                    <a:moveTo>
                      <a:pt x="367" y="0"/>
                    </a:moveTo>
                    <a:cubicBezTo>
                      <a:pt x="317" y="0"/>
                      <a:pt x="276" y="37"/>
                      <a:pt x="276" y="81"/>
                    </a:cubicBezTo>
                    <a:cubicBezTo>
                      <a:pt x="276" y="104"/>
                      <a:pt x="299" y="151"/>
                      <a:pt x="299" y="151"/>
                    </a:cubicBezTo>
                    <a:cubicBezTo>
                      <a:pt x="312" y="178"/>
                      <a:pt x="297" y="200"/>
                      <a:pt x="266" y="202"/>
                    </a:cubicBezTo>
                    <a:cubicBezTo>
                      <a:pt x="267" y="202"/>
                      <a:pt x="268" y="202"/>
                      <a:pt x="268" y="202"/>
                    </a:cubicBezTo>
                    <a:cubicBezTo>
                      <a:pt x="267" y="202"/>
                      <a:pt x="265" y="202"/>
                      <a:pt x="262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0" y="458"/>
                      <a:pt x="0" y="458"/>
                      <a:pt x="0" y="458"/>
                    </a:cubicBezTo>
                    <a:cubicBezTo>
                      <a:pt x="0" y="460"/>
                      <a:pt x="0" y="660"/>
                      <a:pt x="0" y="660"/>
                    </a:cubicBezTo>
                    <a:cubicBezTo>
                      <a:pt x="0" y="660"/>
                      <a:pt x="0" y="660"/>
                      <a:pt x="0" y="660"/>
                    </a:cubicBezTo>
                    <a:cubicBezTo>
                      <a:pt x="0" y="661"/>
                      <a:pt x="0" y="662"/>
                      <a:pt x="0" y="663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8"/>
                      <a:pt x="0" y="668"/>
                      <a:pt x="0" y="668"/>
                    </a:cubicBezTo>
                    <a:cubicBezTo>
                      <a:pt x="0" y="719"/>
                      <a:pt x="0" y="719"/>
                      <a:pt x="0" y="719"/>
                    </a:cubicBezTo>
                    <a:cubicBezTo>
                      <a:pt x="0" y="894"/>
                      <a:pt x="0" y="894"/>
                      <a:pt x="0" y="894"/>
                    </a:cubicBezTo>
                    <a:cubicBezTo>
                      <a:pt x="0" y="894"/>
                      <a:pt x="0" y="894"/>
                      <a:pt x="0" y="894"/>
                    </a:cubicBezTo>
                    <a:cubicBezTo>
                      <a:pt x="0" y="942"/>
                      <a:pt x="0" y="942"/>
                      <a:pt x="0" y="942"/>
                    </a:cubicBezTo>
                    <a:cubicBezTo>
                      <a:pt x="0" y="942"/>
                      <a:pt x="0" y="942"/>
                      <a:pt x="0" y="942"/>
                    </a:cubicBezTo>
                    <a:cubicBezTo>
                      <a:pt x="0" y="942"/>
                      <a:pt x="0" y="942"/>
                      <a:pt x="0" y="942"/>
                    </a:cubicBezTo>
                    <a:cubicBezTo>
                      <a:pt x="262" y="942"/>
                      <a:pt x="262" y="942"/>
                      <a:pt x="262" y="942"/>
                    </a:cubicBezTo>
                    <a:cubicBezTo>
                      <a:pt x="265" y="942"/>
                      <a:pt x="268" y="942"/>
                      <a:pt x="269" y="942"/>
                    </a:cubicBezTo>
                    <a:cubicBezTo>
                      <a:pt x="268" y="942"/>
                      <a:pt x="267" y="942"/>
                      <a:pt x="266" y="942"/>
                    </a:cubicBezTo>
                    <a:cubicBezTo>
                      <a:pt x="297" y="944"/>
                      <a:pt x="312" y="967"/>
                      <a:pt x="299" y="993"/>
                    </a:cubicBezTo>
                    <a:cubicBezTo>
                      <a:pt x="299" y="993"/>
                      <a:pt x="276" y="1040"/>
                      <a:pt x="276" y="1063"/>
                    </a:cubicBezTo>
                    <a:cubicBezTo>
                      <a:pt x="276" y="1108"/>
                      <a:pt x="316" y="1144"/>
                      <a:pt x="366" y="1144"/>
                    </a:cubicBezTo>
                    <a:cubicBezTo>
                      <a:pt x="416" y="1144"/>
                      <a:pt x="457" y="1108"/>
                      <a:pt x="457" y="1063"/>
                    </a:cubicBezTo>
                    <a:cubicBezTo>
                      <a:pt x="457" y="1040"/>
                      <a:pt x="434" y="993"/>
                      <a:pt x="434" y="993"/>
                    </a:cubicBezTo>
                    <a:cubicBezTo>
                      <a:pt x="421" y="967"/>
                      <a:pt x="436" y="944"/>
                      <a:pt x="467" y="942"/>
                    </a:cubicBezTo>
                    <a:cubicBezTo>
                      <a:pt x="472" y="942"/>
                      <a:pt x="472" y="942"/>
                      <a:pt x="472" y="942"/>
                    </a:cubicBezTo>
                    <a:cubicBezTo>
                      <a:pt x="739" y="942"/>
                      <a:pt x="739" y="942"/>
                      <a:pt x="739" y="942"/>
                    </a:cubicBezTo>
                    <a:cubicBezTo>
                      <a:pt x="739" y="942"/>
                      <a:pt x="740" y="890"/>
                      <a:pt x="740" y="886"/>
                    </a:cubicBezTo>
                    <a:cubicBezTo>
                      <a:pt x="740" y="779"/>
                      <a:pt x="740" y="779"/>
                      <a:pt x="740" y="779"/>
                    </a:cubicBezTo>
                    <a:cubicBezTo>
                      <a:pt x="740" y="779"/>
                      <a:pt x="740" y="779"/>
                      <a:pt x="740" y="779"/>
                    </a:cubicBezTo>
                    <a:cubicBezTo>
                      <a:pt x="740" y="709"/>
                      <a:pt x="740" y="709"/>
                      <a:pt x="740" y="709"/>
                    </a:cubicBezTo>
                    <a:cubicBezTo>
                      <a:pt x="740" y="667"/>
                      <a:pt x="740" y="667"/>
                      <a:pt x="740" y="667"/>
                    </a:cubicBezTo>
                    <a:cubicBezTo>
                      <a:pt x="740" y="666"/>
                      <a:pt x="740" y="664"/>
                      <a:pt x="740" y="663"/>
                    </a:cubicBezTo>
                    <a:cubicBezTo>
                      <a:pt x="738" y="640"/>
                      <a:pt x="725" y="626"/>
                      <a:pt x="708" y="626"/>
                    </a:cubicBezTo>
                    <a:cubicBezTo>
                      <a:pt x="702" y="626"/>
                      <a:pt x="695" y="627"/>
                      <a:pt x="689" y="631"/>
                    </a:cubicBezTo>
                    <a:cubicBezTo>
                      <a:pt x="689" y="631"/>
                      <a:pt x="642" y="653"/>
                      <a:pt x="619" y="653"/>
                    </a:cubicBezTo>
                    <a:cubicBezTo>
                      <a:pt x="574" y="653"/>
                      <a:pt x="538" y="613"/>
                      <a:pt x="538" y="563"/>
                    </a:cubicBezTo>
                    <a:cubicBezTo>
                      <a:pt x="538" y="513"/>
                      <a:pt x="574" y="472"/>
                      <a:pt x="619" y="472"/>
                    </a:cubicBezTo>
                    <a:cubicBezTo>
                      <a:pt x="642" y="472"/>
                      <a:pt x="689" y="495"/>
                      <a:pt x="689" y="495"/>
                    </a:cubicBezTo>
                    <a:cubicBezTo>
                      <a:pt x="695" y="498"/>
                      <a:pt x="702" y="500"/>
                      <a:pt x="708" y="500"/>
                    </a:cubicBezTo>
                    <a:cubicBezTo>
                      <a:pt x="725" y="500"/>
                      <a:pt x="738" y="486"/>
                      <a:pt x="740" y="462"/>
                    </a:cubicBezTo>
                    <a:cubicBezTo>
                      <a:pt x="740" y="463"/>
                      <a:pt x="740" y="464"/>
                      <a:pt x="740" y="465"/>
                    </a:cubicBezTo>
                    <a:cubicBezTo>
                      <a:pt x="740" y="464"/>
                      <a:pt x="740" y="463"/>
                      <a:pt x="740" y="462"/>
                    </a:cubicBezTo>
                    <a:cubicBezTo>
                      <a:pt x="740" y="462"/>
                      <a:pt x="740" y="462"/>
                      <a:pt x="740" y="462"/>
                    </a:cubicBezTo>
                    <a:cubicBezTo>
                      <a:pt x="740" y="457"/>
                      <a:pt x="740" y="457"/>
                      <a:pt x="740" y="457"/>
                    </a:cubicBezTo>
                    <a:cubicBezTo>
                      <a:pt x="740" y="381"/>
                      <a:pt x="740" y="381"/>
                      <a:pt x="740" y="381"/>
                    </a:cubicBezTo>
                    <a:cubicBezTo>
                      <a:pt x="740" y="247"/>
                      <a:pt x="740" y="247"/>
                      <a:pt x="740" y="247"/>
                    </a:cubicBezTo>
                    <a:cubicBezTo>
                      <a:pt x="740" y="230"/>
                      <a:pt x="740" y="202"/>
                      <a:pt x="740" y="202"/>
                    </a:cubicBezTo>
                    <a:cubicBezTo>
                      <a:pt x="472" y="202"/>
                      <a:pt x="472" y="202"/>
                      <a:pt x="472" y="202"/>
                    </a:cubicBezTo>
                    <a:cubicBezTo>
                      <a:pt x="467" y="202"/>
                      <a:pt x="467" y="202"/>
                      <a:pt x="467" y="202"/>
                    </a:cubicBezTo>
                    <a:cubicBezTo>
                      <a:pt x="436" y="200"/>
                      <a:pt x="421" y="178"/>
                      <a:pt x="434" y="151"/>
                    </a:cubicBezTo>
                    <a:cubicBezTo>
                      <a:pt x="434" y="151"/>
                      <a:pt x="457" y="104"/>
                      <a:pt x="457" y="81"/>
                    </a:cubicBezTo>
                    <a:cubicBezTo>
                      <a:pt x="457" y="37"/>
                      <a:pt x="417" y="0"/>
                      <a:pt x="367" y="0"/>
                    </a:cubicBezTo>
                  </a:path>
                </a:pathLst>
              </a:custGeom>
              <a:solidFill>
                <a:srgbClr val="A9D18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Freeform 15"/>
              <p:cNvSpPr>
                <a:spLocks noChangeArrowheads="1"/>
              </p:cNvSpPr>
              <p:nvPr/>
            </p:nvSpPr>
            <p:spPr bwMode="auto">
              <a:xfrm>
                <a:off x="2551" y="1829"/>
                <a:ext cx="680" cy="679"/>
              </a:xfrm>
              <a:custGeom>
                <a:avLst/>
                <a:gdLst>
                  <a:gd name="T0" fmla="*/ 709384 w 1136"/>
                  <a:gd name="T1" fmla="*/ 0 h 1135"/>
                  <a:gd name="T2" fmla="*/ 582482 w 1136"/>
                  <a:gd name="T3" fmla="*/ 114135 h 1135"/>
                  <a:gd name="T4" fmla="*/ 611669 w 1136"/>
                  <a:gd name="T5" fmla="*/ 206712 h 1135"/>
                  <a:gd name="T6" fmla="*/ 614208 w 1136"/>
                  <a:gd name="T7" fmla="*/ 234612 h 1135"/>
                  <a:gd name="T8" fmla="*/ 583751 w 1136"/>
                  <a:gd name="T9" fmla="*/ 248562 h 1135"/>
                  <a:gd name="T10" fmla="*/ 578675 w 1136"/>
                  <a:gd name="T11" fmla="*/ 248562 h 1135"/>
                  <a:gd name="T12" fmla="*/ 248729 w 1136"/>
                  <a:gd name="T13" fmla="*/ 248562 h 1135"/>
                  <a:gd name="T14" fmla="*/ 248729 w 1136"/>
                  <a:gd name="T15" fmla="*/ 577018 h 1135"/>
                  <a:gd name="T16" fmla="*/ 248729 w 1136"/>
                  <a:gd name="T17" fmla="*/ 583359 h 1135"/>
                  <a:gd name="T18" fmla="*/ 224617 w 1136"/>
                  <a:gd name="T19" fmla="*/ 615063 h 1135"/>
                  <a:gd name="T20" fmla="*/ 206851 w 1136"/>
                  <a:gd name="T21" fmla="*/ 611258 h 1135"/>
                  <a:gd name="T22" fmla="*/ 115481 w 1136"/>
                  <a:gd name="T23" fmla="*/ 580822 h 1135"/>
                  <a:gd name="T24" fmla="*/ 0 w 1136"/>
                  <a:gd name="T25" fmla="*/ 707639 h 1135"/>
                  <a:gd name="T26" fmla="*/ 115481 w 1136"/>
                  <a:gd name="T27" fmla="*/ 834456 h 1135"/>
                  <a:gd name="T28" fmla="*/ 206851 w 1136"/>
                  <a:gd name="T29" fmla="*/ 805289 h 1135"/>
                  <a:gd name="T30" fmla="*/ 224617 w 1136"/>
                  <a:gd name="T31" fmla="*/ 800216 h 1135"/>
                  <a:gd name="T32" fmla="*/ 248729 w 1136"/>
                  <a:gd name="T33" fmla="*/ 833188 h 1135"/>
                  <a:gd name="T34" fmla="*/ 248729 w 1136"/>
                  <a:gd name="T35" fmla="*/ 833188 h 1135"/>
                  <a:gd name="T36" fmla="*/ 248729 w 1136"/>
                  <a:gd name="T37" fmla="*/ 836993 h 1135"/>
                  <a:gd name="T38" fmla="*/ 248729 w 1136"/>
                  <a:gd name="T39" fmla="*/ 1190812 h 1135"/>
                  <a:gd name="T40" fmla="*/ 319794 w 1136"/>
                  <a:gd name="T41" fmla="*/ 1190812 h 1135"/>
                  <a:gd name="T42" fmla="*/ 583751 w 1136"/>
                  <a:gd name="T43" fmla="*/ 1190812 h 1135"/>
                  <a:gd name="T44" fmla="*/ 583751 w 1136"/>
                  <a:gd name="T45" fmla="*/ 1190812 h 1135"/>
                  <a:gd name="T46" fmla="*/ 614208 w 1136"/>
                  <a:gd name="T47" fmla="*/ 1204762 h 1135"/>
                  <a:gd name="T48" fmla="*/ 611669 w 1136"/>
                  <a:gd name="T49" fmla="*/ 1232662 h 1135"/>
                  <a:gd name="T50" fmla="*/ 582482 w 1136"/>
                  <a:gd name="T51" fmla="*/ 1323970 h 1135"/>
                  <a:gd name="T52" fmla="*/ 709384 w 1136"/>
                  <a:gd name="T53" fmla="*/ 1439374 h 1135"/>
                  <a:gd name="T54" fmla="*/ 836287 w 1136"/>
                  <a:gd name="T55" fmla="*/ 1323970 h 1135"/>
                  <a:gd name="T56" fmla="*/ 805830 w 1136"/>
                  <a:gd name="T57" fmla="*/ 1232662 h 1135"/>
                  <a:gd name="T58" fmla="*/ 804561 w 1136"/>
                  <a:gd name="T59" fmla="*/ 1204762 h 1135"/>
                  <a:gd name="T60" fmla="*/ 833749 w 1136"/>
                  <a:gd name="T61" fmla="*/ 1190812 h 1135"/>
                  <a:gd name="T62" fmla="*/ 838825 w 1136"/>
                  <a:gd name="T63" fmla="*/ 1190812 h 1135"/>
                  <a:gd name="T64" fmla="*/ 961920 w 1136"/>
                  <a:gd name="T65" fmla="*/ 1190812 h 1135"/>
                  <a:gd name="T66" fmla="*/ 961920 w 1136"/>
                  <a:gd name="T67" fmla="*/ 1190812 h 1135"/>
                  <a:gd name="T68" fmla="*/ 1107858 w 1136"/>
                  <a:gd name="T69" fmla="*/ 1190812 h 1135"/>
                  <a:gd name="T70" fmla="*/ 1192882 w 1136"/>
                  <a:gd name="T71" fmla="*/ 1190812 h 1135"/>
                  <a:gd name="T72" fmla="*/ 1192882 w 1136"/>
                  <a:gd name="T73" fmla="*/ 833188 h 1135"/>
                  <a:gd name="T74" fmla="*/ 1192882 w 1136"/>
                  <a:gd name="T75" fmla="*/ 833188 h 1135"/>
                  <a:gd name="T76" fmla="*/ 1216994 w 1136"/>
                  <a:gd name="T77" fmla="*/ 801484 h 1135"/>
                  <a:gd name="T78" fmla="*/ 1234760 w 1136"/>
                  <a:gd name="T79" fmla="*/ 805289 h 1135"/>
                  <a:gd name="T80" fmla="*/ 1326130 w 1136"/>
                  <a:gd name="T81" fmla="*/ 834456 h 1135"/>
                  <a:gd name="T82" fmla="*/ 1441611 w 1136"/>
                  <a:gd name="T83" fmla="*/ 707639 h 1135"/>
                  <a:gd name="T84" fmla="*/ 1326130 w 1136"/>
                  <a:gd name="T85" fmla="*/ 582090 h 1135"/>
                  <a:gd name="T86" fmla="*/ 1234760 w 1136"/>
                  <a:gd name="T87" fmla="*/ 611258 h 1135"/>
                  <a:gd name="T88" fmla="*/ 1216994 w 1136"/>
                  <a:gd name="T89" fmla="*/ 615063 h 1135"/>
                  <a:gd name="T90" fmla="*/ 1192882 w 1136"/>
                  <a:gd name="T91" fmla="*/ 583359 h 1135"/>
                  <a:gd name="T92" fmla="*/ 1192882 w 1136"/>
                  <a:gd name="T93" fmla="*/ 578286 h 1135"/>
                  <a:gd name="T94" fmla="*/ 1192882 w 1136"/>
                  <a:gd name="T95" fmla="*/ 248562 h 1135"/>
                  <a:gd name="T96" fmla="*/ 1131969 w 1136"/>
                  <a:gd name="T97" fmla="*/ 248562 h 1135"/>
                  <a:gd name="T98" fmla="*/ 1131969 w 1136"/>
                  <a:gd name="T99" fmla="*/ 248562 h 1135"/>
                  <a:gd name="T100" fmla="*/ 838825 w 1136"/>
                  <a:gd name="T101" fmla="*/ 248562 h 1135"/>
                  <a:gd name="T102" fmla="*/ 833749 w 1136"/>
                  <a:gd name="T103" fmla="*/ 248562 h 1135"/>
                  <a:gd name="T104" fmla="*/ 833749 w 1136"/>
                  <a:gd name="T105" fmla="*/ 248562 h 1135"/>
                  <a:gd name="T106" fmla="*/ 804561 w 1136"/>
                  <a:gd name="T107" fmla="*/ 234612 h 1135"/>
                  <a:gd name="T108" fmla="*/ 805830 w 1136"/>
                  <a:gd name="T109" fmla="*/ 206712 h 1135"/>
                  <a:gd name="T110" fmla="*/ 836287 w 1136"/>
                  <a:gd name="T111" fmla="*/ 114135 h 1135"/>
                  <a:gd name="T112" fmla="*/ 709384 w 1136"/>
                  <a:gd name="T113" fmla="*/ 0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36" h="1135">
                    <a:moveTo>
                      <a:pt x="559" y="0"/>
                    </a:moveTo>
                    <a:cubicBezTo>
                      <a:pt x="504" y="0"/>
                      <a:pt x="459" y="41"/>
                      <a:pt x="459" y="90"/>
                    </a:cubicBezTo>
                    <a:cubicBezTo>
                      <a:pt x="459" y="115"/>
                      <a:pt x="480" y="158"/>
                      <a:pt x="482" y="163"/>
                    </a:cubicBezTo>
                    <a:cubicBezTo>
                      <a:pt x="486" y="172"/>
                      <a:pt x="487" y="179"/>
                      <a:pt x="484" y="185"/>
                    </a:cubicBezTo>
                    <a:cubicBezTo>
                      <a:pt x="480" y="191"/>
                      <a:pt x="471" y="195"/>
                      <a:pt x="460" y="196"/>
                    </a:cubicBezTo>
                    <a:cubicBezTo>
                      <a:pt x="456" y="196"/>
                      <a:pt x="456" y="196"/>
                      <a:pt x="456" y="196"/>
                    </a:cubicBezTo>
                    <a:cubicBezTo>
                      <a:pt x="196" y="196"/>
                      <a:pt x="196" y="196"/>
                      <a:pt x="196" y="196"/>
                    </a:cubicBezTo>
                    <a:cubicBezTo>
                      <a:pt x="196" y="455"/>
                      <a:pt x="196" y="455"/>
                      <a:pt x="196" y="455"/>
                    </a:cubicBezTo>
                    <a:cubicBezTo>
                      <a:pt x="196" y="460"/>
                      <a:pt x="196" y="460"/>
                      <a:pt x="196" y="460"/>
                    </a:cubicBezTo>
                    <a:cubicBezTo>
                      <a:pt x="196" y="466"/>
                      <a:pt x="193" y="485"/>
                      <a:pt x="177" y="485"/>
                    </a:cubicBezTo>
                    <a:cubicBezTo>
                      <a:pt x="173" y="485"/>
                      <a:pt x="168" y="484"/>
                      <a:pt x="163" y="482"/>
                    </a:cubicBezTo>
                    <a:cubicBezTo>
                      <a:pt x="158" y="479"/>
                      <a:pt x="115" y="458"/>
                      <a:pt x="91" y="458"/>
                    </a:cubicBezTo>
                    <a:cubicBezTo>
                      <a:pt x="41" y="458"/>
                      <a:pt x="0" y="503"/>
                      <a:pt x="0" y="558"/>
                    </a:cubicBezTo>
                    <a:cubicBezTo>
                      <a:pt x="0" y="613"/>
                      <a:pt x="41" y="658"/>
                      <a:pt x="91" y="658"/>
                    </a:cubicBezTo>
                    <a:cubicBezTo>
                      <a:pt x="115" y="658"/>
                      <a:pt x="158" y="637"/>
                      <a:pt x="163" y="635"/>
                    </a:cubicBezTo>
                    <a:cubicBezTo>
                      <a:pt x="168" y="633"/>
                      <a:pt x="172" y="631"/>
                      <a:pt x="177" y="631"/>
                    </a:cubicBezTo>
                    <a:cubicBezTo>
                      <a:pt x="193" y="631"/>
                      <a:pt x="196" y="651"/>
                      <a:pt x="196" y="657"/>
                    </a:cubicBezTo>
                    <a:cubicBezTo>
                      <a:pt x="196" y="657"/>
                      <a:pt x="196" y="657"/>
                      <a:pt x="196" y="657"/>
                    </a:cubicBezTo>
                    <a:cubicBezTo>
                      <a:pt x="196" y="658"/>
                      <a:pt x="196" y="659"/>
                      <a:pt x="196" y="660"/>
                    </a:cubicBezTo>
                    <a:cubicBezTo>
                      <a:pt x="196" y="939"/>
                      <a:pt x="196" y="939"/>
                      <a:pt x="196" y="939"/>
                    </a:cubicBezTo>
                    <a:cubicBezTo>
                      <a:pt x="252" y="939"/>
                      <a:pt x="252" y="939"/>
                      <a:pt x="252" y="939"/>
                    </a:cubicBezTo>
                    <a:cubicBezTo>
                      <a:pt x="252" y="939"/>
                      <a:pt x="459" y="939"/>
                      <a:pt x="460" y="939"/>
                    </a:cubicBezTo>
                    <a:cubicBezTo>
                      <a:pt x="460" y="939"/>
                      <a:pt x="460" y="939"/>
                      <a:pt x="460" y="939"/>
                    </a:cubicBezTo>
                    <a:cubicBezTo>
                      <a:pt x="471" y="940"/>
                      <a:pt x="480" y="944"/>
                      <a:pt x="484" y="950"/>
                    </a:cubicBezTo>
                    <a:cubicBezTo>
                      <a:pt x="487" y="956"/>
                      <a:pt x="486" y="963"/>
                      <a:pt x="482" y="972"/>
                    </a:cubicBezTo>
                    <a:cubicBezTo>
                      <a:pt x="480" y="977"/>
                      <a:pt x="459" y="1020"/>
                      <a:pt x="459" y="1044"/>
                    </a:cubicBezTo>
                    <a:cubicBezTo>
                      <a:pt x="459" y="1094"/>
                      <a:pt x="504" y="1135"/>
                      <a:pt x="559" y="1135"/>
                    </a:cubicBezTo>
                    <a:cubicBezTo>
                      <a:pt x="614" y="1135"/>
                      <a:pt x="659" y="1094"/>
                      <a:pt x="659" y="1044"/>
                    </a:cubicBezTo>
                    <a:cubicBezTo>
                      <a:pt x="659" y="1020"/>
                      <a:pt x="638" y="977"/>
                      <a:pt x="635" y="972"/>
                    </a:cubicBezTo>
                    <a:cubicBezTo>
                      <a:pt x="631" y="963"/>
                      <a:pt x="631" y="956"/>
                      <a:pt x="634" y="950"/>
                    </a:cubicBezTo>
                    <a:cubicBezTo>
                      <a:pt x="638" y="944"/>
                      <a:pt x="646" y="940"/>
                      <a:pt x="657" y="939"/>
                    </a:cubicBezTo>
                    <a:cubicBezTo>
                      <a:pt x="661" y="939"/>
                      <a:pt x="661" y="939"/>
                      <a:pt x="661" y="939"/>
                    </a:cubicBezTo>
                    <a:cubicBezTo>
                      <a:pt x="758" y="939"/>
                      <a:pt x="758" y="939"/>
                      <a:pt x="758" y="939"/>
                    </a:cubicBezTo>
                    <a:cubicBezTo>
                      <a:pt x="758" y="939"/>
                      <a:pt x="758" y="939"/>
                      <a:pt x="758" y="939"/>
                    </a:cubicBezTo>
                    <a:cubicBezTo>
                      <a:pt x="873" y="939"/>
                      <a:pt x="873" y="939"/>
                      <a:pt x="873" y="939"/>
                    </a:cubicBezTo>
                    <a:cubicBezTo>
                      <a:pt x="877" y="939"/>
                      <a:pt x="940" y="939"/>
                      <a:pt x="940" y="939"/>
                    </a:cubicBezTo>
                    <a:cubicBezTo>
                      <a:pt x="940" y="939"/>
                      <a:pt x="940" y="658"/>
                      <a:pt x="940" y="657"/>
                    </a:cubicBezTo>
                    <a:cubicBezTo>
                      <a:pt x="940" y="657"/>
                      <a:pt x="940" y="657"/>
                      <a:pt x="940" y="657"/>
                    </a:cubicBezTo>
                    <a:cubicBezTo>
                      <a:pt x="940" y="651"/>
                      <a:pt x="943" y="632"/>
                      <a:pt x="959" y="632"/>
                    </a:cubicBezTo>
                    <a:cubicBezTo>
                      <a:pt x="963" y="632"/>
                      <a:pt x="968" y="633"/>
                      <a:pt x="973" y="635"/>
                    </a:cubicBezTo>
                    <a:cubicBezTo>
                      <a:pt x="977" y="637"/>
                      <a:pt x="1021" y="658"/>
                      <a:pt x="1045" y="658"/>
                    </a:cubicBezTo>
                    <a:cubicBezTo>
                      <a:pt x="1095" y="658"/>
                      <a:pt x="1136" y="613"/>
                      <a:pt x="1136" y="558"/>
                    </a:cubicBezTo>
                    <a:cubicBezTo>
                      <a:pt x="1136" y="503"/>
                      <a:pt x="1095" y="459"/>
                      <a:pt x="1045" y="459"/>
                    </a:cubicBezTo>
                    <a:cubicBezTo>
                      <a:pt x="1021" y="459"/>
                      <a:pt x="977" y="479"/>
                      <a:pt x="973" y="482"/>
                    </a:cubicBezTo>
                    <a:cubicBezTo>
                      <a:pt x="968" y="484"/>
                      <a:pt x="963" y="485"/>
                      <a:pt x="959" y="485"/>
                    </a:cubicBezTo>
                    <a:cubicBezTo>
                      <a:pt x="943" y="485"/>
                      <a:pt x="940" y="466"/>
                      <a:pt x="940" y="460"/>
                    </a:cubicBezTo>
                    <a:cubicBezTo>
                      <a:pt x="940" y="456"/>
                      <a:pt x="940" y="456"/>
                      <a:pt x="940" y="456"/>
                    </a:cubicBezTo>
                    <a:cubicBezTo>
                      <a:pt x="940" y="196"/>
                      <a:pt x="940" y="196"/>
                      <a:pt x="940" y="196"/>
                    </a:cubicBezTo>
                    <a:cubicBezTo>
                      <a:pt x="892" y="196"/>
                      <a:pt x="892" y="196"/>
                      <a:pt x="892" y="196"/>
                    </a:cubicBezTo>
                    <a:cubicBezTo>
                      <a:pt x="892" y="196"/>
                      <a:pt x="892" y="196"/>
                      <a:pt x="892" y="196"/>
                    </a:cubicBezTo>
                    <a:cubicBezTo>
                      <a:pt x="661" y="196"/>
                      <a:pt x="661" y="196"/>
                      <a:pt x="661" y="196"/>
                    </a:cubicBezTo>
                    <a:cubicBezTo>
                      <a:pt x="659" y="196"/>
                      <a:pt x="658" y="196"/>
                      <a:pt x="657" y="196"/>
                    </a:cubicBezTo>
                    <a:cubicBezTo>
                      <a:pt x="657" y="196"/>
                      <a:pt x="657" y="196"/>
                      <a:pt x="657" y="196"/>
                    </a:cubicBezTo>
                    <a:cubicBezTo>
                      <a:pt x="646" y="195"/>
                      <a:pt x="638" y="191"/>
                      <a:pt x="634" y="185"/>
                    </a:cubicBezTo>
                    <a:cubicBezTo>
                      <a:pt x="631" y="179"/>
                      <a:pt x="631" y="172"/>
                      <a:pt x="635" y="163"/>
                    </a:cubicBezTo>
                    <a:cubicBezTo>
                      <a:pt x="638" y="158"/>
                      <a:pt x="659" y="115"/>
                      <a:pt x="659" y="90"/>
                    </a:cubicBezTo>
                    <a:cubicBezTo>
                      <a:pt x="659" y="41"/>
                      <a:pt x="614" y="0"/>
                      <a:pt x="559" y="0"/>
                    </a:cubicBezTo>
                  </a:path>
                </a:pathLst>
              </a:custGeom>
              <a:solidFill>
                <a:srgbClr val="4454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Freeform 16"/>
              <p:cNvSpPr>
                <a:spLocks noChangeArrowheads="1"/>
              </p:cNvSpPr>
              <p:nvPr/>
            </p:nvSpPr>
            <p:spPr bwMode="auto">
              <a:xfrm>
                <a:off x="2665" y="2609"/>
                <a:ext cx="457" cy="431"/>
              </a:xfrm>
              <a:custGeom>
                <a:avLst/>
                <a:gdLst/>
                <a:ahLst/>
                <a:cxnLst/>
                <a:rect l="0" t="0" r="r" b="b"/>
                <a:pathLst>
                  <a:path w="1362075" h="1285875">
                    <a:moveTo>
                      <a:pt x="0" y="0"/>
                    </a:moveTo>
                    <a:cubicBezTo>
                      <a:pt x="0" y="0"/>
                      <a:pt x="0" y="0"/>
                      <a:pt x="174946" y="0"/>
                    </a:cubicBezTo>
                    <a:cubicBezTo>
                      <a:pt x="174946" y="0"/>
                      <a:pt x="174946" y="0"/>
                      <a:pt x="176340" y="0"/>
                    </a:cubicBezTo>
                    <a:lnTo>
                      <a:pt x="176731" y="0"/>
                    </a:lnTo>
                    <a:cubicBezTo>
                      <a:pt x="176731" y="0"/>
                      <a:pt x="176731" y="0"/>
                      <a:pt x="178628" y="0"/>
                    </a:cubicBezTo>
                    <a:lnTo>
                      <a:pt x="186103" y="0"/>
                    </a:lnTo>
                    <a:lnTo>
                      <a:pt x="191905" y="0"/>
                    </a:lnTo>
                    <a:lnTo>
                      <a:pt x="206193" y="0"/>
                    </a:lnTo>
                    <a:lnTo>
                      <a:pt x="206367" y="0"/>
                    </a:lnTo>
                    <a:lnTo>
                      <a:pt x="212601" y="0"/>
                    </a:lnTo>
                    <a:lnTo>
                      <a:pt x="227942" y="0"/>
                    </a:lnTo>
                    <a:lnTo>
                      <a:pt x="228333" y="0"/>
                    </a:lnTo>
                    <a:lnTo>
                      <a:pt x="234742" y="0"/>
                    </a:lnTo>
                    <a:lnTo>
                      <a:pt x="254832" y="0"/>
                    </a:lnTo>
                    <a:lnTo>
                      <a:pt x="258053" y="0"/>
                    </a:lnTo>
                    <a:lnTo>
                      <a:pt x="264204" y="0"/>
                    </a:lnTo>
                    <a:lnTo>
                      <a:pt x="264594" y="0"/>
                    </a:lnTo>
                    <a:lnTo>
                      <a:pt x="265989" y="0"/>
                    </a:lnTo>
                    <a:lnTo>
                      <a:pt x="298121" y="0"/>
                    </a:lnTo>
                    <a:cubicBezTo>
                      <a:pt x="298121" y="0"/>
                      <a:pt x="298121" y="0"/>
                      <a:pt x="467711" y="0"/>
                    </a:cubicBezTo>
                    <a:cubicBezTo>
                      <a:pt x="467711" y="0"/>
                      <a:pt x="467711" y="0"/>
                      <a:pt x="478422" y="0"/>
                    </a:cubicBezTo>
                    <a:cubicBezTo>
                      <a:pt x="478422" y="0"/>
                      <a:pt x="480208" y="0"/>
                      <a:pt x="480208" y="0"/>
                    </a:cubicBezTo>
                    <a:cubicBezTo>
                      <a:pt x="537333" y="3572"/>
                      <a:pt x="562325" y="42863"/>
                      <a:pt x="539118" y="87511"/>
                    </a:cubicBezTo>
                    <a:cubicBezTo>
                      <a:pt x="539118" y="87511"/>
                      <a:pt x="498059" y="167878"/>
                      <a:pt x="498059" y="208955"/>
                    </a:cubicBezTo>
                    <a:cubicBezTo>
                      <a:pt x="498059" y="285750"/>
                      <a:pt x="571251" y="350044"/>
                      <a:pt x="664079" y="350044"/>
                    </a:cubicBezTo>
                    <a:cubicBezTo>
                      <a:pt x="755122" y="350044"/>
                      <a:pt x="830098" y="285750"/>
                      <a:pt x="830098" y="208955"/>
                    </a:cubicBezTo>
                    <a:cubicBezTo>
                      <a:pt x="830098" y="167878"/>
                      <a:pt x="789040" y="87511"/>
                      <a:pt x="789040" y="87511"/>
                    </a:cubicBezTo>
                    <a:cubicBezTo>
                      <a:pt x="764048" y="42863"/>
                      <a:pt x="790825" y="3572"/>
                      <a:pt x="846165" y="0"/>
                    </a:cubicBezTo>
                    <a:lnTo>
                      <a:pt x="847950" y="0"/>
                    </a:lnTo>
                    <a:lnTo>
                      <a:pt x="855091" y="0"/>
                    </a:lnTo>
                    <a:cubicBezTo>
                      <a:pt x="855091" y="0"/>
                      <a:pt x="855091" y="0"/>
                      <a:pt x="1271032" y="0"/>
                    </a:cubicBezTo>
                    <a:cubicBezTo>
                      <a:pt x="1271032" y="0"/>
                      <a:pt x="1271032" y="0"/>
                      <a:pt x="1362075" y="0"/>
                    </a:cubicBezTo>
                    <a:cubicBezTo>
                      <a:pt x="1362075" y="0"/>
                      <a:pt x="1362075" y="0"/>
                      <a:pt x="1362075" y="442913"/>
                    </a:cubicBezTo>
                    <a:cubicBezTo>
                      <a:pt x="1362075" y="442913"/>
                      <a:pt x="1362075" y="442913"/>
                      <a:pt x="1362075" y="451842"/>
                    </a:cubicBezTo>
                    <a:cubicBezTo>
                      <a:pt x="1358505" y="492919"/>
                      <a:pt x="1335298" y="516136"/>
                      <a:pt x="1303165" y="516136"/>
                    </a:cubicBezTo>
                    <a:cubicBezTo>
                      <a:pt x="1290669" y="516136"/>
                      <a:pt x="1279958" y="514350"/>
                      <a:pt x="1267462" y="508992"/>
                    </a:cubicBezTo>
                    <a:cubicBezTo>
                      <a:pt x="1267462" y="508992"/>
                      <a:pt x="1181774" y="469702"/>
                      <a:pt x="1138931" y="469702"/>
                    </a:cubicBezTo>
                    <a:cubicBezTo>
                      <a:pt x="1056813" y="469702"/>
                      <a:pt x="990763" y="539353"/>
                      <a:pt x="990763" y="626864"/>
                    </a:cubicBezTo>
                    <a:cubicBezTo>
                      <a:pt x="990763" y="712589"/>
                      <a:pt x="1056813" y="784027"/>
                      <a:pt x="1138931" y="784027"/>
                    </a:cubicBezTo>
                    <a:cubicBezTo>
                      <a:pt x="1181774" y="784027"/>
                      <a:pt x="1267462" y="744736"/>
                      <a:pt x="1267462" y="744736"/>
                    </a:cubicBezTo>
                    <a:cubicBezTo>
                      <a:pt x="1279958" y="737592"/>
                      <a:pt x="1290669" y="735806"/>
                      <a:pt x="1303165" y="735806"/>
                    </a:cubicBezTo>
                    <a:cubicBezTo>
                      <a:pt x="1333513" y="735806"/>
                      <a:pt x="1356720" y="759024"/>
                      <a:pt x="1360290" y="796528"/>
                    </a:cubicBezTo>
                    <a:cubicBezTo>
                      <a:pt x="1360290" y="800100"/>
                      <a:pt x="1362075" y="803672"/>
                      <a:pt x="1362075" y="809030"/>
                    </a:cubicBezTo>
                    <a:cubicBezTo>
                      <a:pt x="1362075" y="809030"/>
                      <a:pt x="1362075" y="809030"/>
                      <a:pt x="1362075" y="1285875"/>
                    </a:cubicBezTo>
                    <a:cubicBezTo>
                      <a:pt x="1354935" y="1285875"/>
                      <a:pt x="1265677" y="1284089"/>
                      <a:pt x="1258536" y="1284089"/>
                    </a:cubicBezTo>
                    <a:cubicBezTo>
                      <a:pt x="1258536" y="1284089"/>
                      <a:pt x="1258536" y="1284089"/>
                      <a:pt x="1062169" y="1284089"/>
                    </a:cubicBezTo>
                    <a:cubicBezTo>
                      <a:pt x="1062169" y="1284089"/>
                      <a:pt x="1062169" y="1284089"/>
                      <a:pt x="858661" y="1284089"/>
                    </a:cubicBezTo>
                    <a:cubicBezTo>
                      <a:pt x="858661" y="1284089"/>
                      <a:pt x="544473" y="1284089"/>
                      <a:pt x="481993" y="1284089"/>
                    </a:cubicBezTo>
                    <a:cubicBezTo>
                      <a:pt x="481993" y="1284089"/>
                      <a:pt x="481993" y="1284089"/>
                      <a:pt x="480208" y="1284089"/>
                    </a:cubicBezTo>
                    <a:cubicBezTo>
                      <a:pt x="474852" y="1284089"/>
                      <a:pt x="471282" y="1284089"/>
                      <a:pt x="471282" y="1284089"/>
                    </a:cubicBezTo>
                    <a:cubicBezTo>
                      <a:pt x="471282" y="1284089"/>
                      <a:pt x="471282" y="1284089"/>
                      <a:pt x="332556" y="1284089"/>
                    </a:cubicBezTo>
                    <a:lnTo>
                      <a:pt x="273050" y="1284089"/>
                    </a:lnTo>
                    <a:lnTo>
                      <a:pt x="273050" y="1285875"/>
                    </a:lnTo>
                    <a:lnTo>
                      <a:pt x="257175" y="1285875"/>
                    </a:lnTo>
                    <a:lnTo>
                      <a:pt x="257175" y="1284089"/>
                    </a:lnTo>
                    <a:lnTo>
                      <a:pt x="254602" y="1284089"/>
                    </a:lnTo>
                    <a:cubicBezTo>
                      <a:pt x="238598" y="1284089"/>
                      <a:pt x="195921" y="1284089"/>
                      <a:pt x="82117" y="1284089"/>
                    </a:cubicBezTo>
                    <a:cubicBezTo>
                      <a:pt x="53555" y="1284089"/>
                      <a:pt x="0" y="1284089"/>
                      <a:pt x="0" y="1284089"/>
                    </a:cubicBezTo>
                    <a:cubicBezTo>
                      <a:pt x="0" y="1284089"/>
                      <a:pt x="0" y="1284089"/>
                      <a:pt x="0" y="807244"/>
                    </a:cubicBezTo>
                    <a:cubicBezTo>
                      <a:pt x="0" y="807244"/>
                      <a:pt x="0" y="805458"/>
                      <a:pt x="0" y="803672"/>
                    </a:cubicBezTo>
                    <a:cubicBezTo>
                      <a:pt x="0" y="801886"/>
                      <a:pt x="0" y="800100"/>
                      <a:pt x="0" y="800100"/>
                    </a:cubicBezTo>
                    <a:cubicBezTo>
                      <a:pt x="0" y="798314"/>
                      <a:pt x="0" y="798314"/>
                      <a:pt x="0" y="796528"/>
                    </a:cubicBezTo>
                    <a:cubicBezTo>
                      <a:pt x="5356" y="759024"/>
                      <a:pt x="28563" y="735806"/>
                      <a:pt x="58910" y="735806"/>
                    </a:cubicBezTo>
                    <a:cubicBezTo>
                      <a:pt x="69621" y="735806"/>
                      <a:pt x="82117" y="737592"/>
                      <a:pt x="94614" y="742950"/>
                    </a:cubicBezTo>
                    <a:cubicBezTo>
                      <a:pt x="94614" y="742950"/>
                      <a:pt x="180301" y="784027"/>
                      <a:pt x="221360" y="784027"/>
                    </a:cubicBezTo>
                    <a:cubicBezTo>
                      <a:pt x="305262" y="784027"/>
                      <a:pt x="371313" y="712589"/>
                      <a:pt x="371313" y="626864"/>
                    </a:cubicBezTo>
                    <a:cubicBezTo>
                      <a:pt x="371313" y="539353"/>
                      <a:pt x="305262" y="467916"/>
                      <a:pt x="221360" y="467916"/>
                    </a:cubicBezTo>
                    <a:cubicBezTo>
                      <a:pt x="180301" y="467916"/>
                      <a:pt x="94614" y="507206"/>
                      <a:pt x="94614" y="507206"/>
                    </a:cubicBezTo>
                    <a:cubicBezTo>
                      <a:pt x="82117" y="514350"/>
                      <a:pt x="69621" y="516136"/>
                      <a:pt x="58910" y="516136"/>
                    </a:cubicBezTo>
                    <a:cubicBezTo>
                      <a:pt x="26778" y="516136"/>
                      <a:pt x="3571" y="492919"/>
                      <a:pt x="0" y="451842"/>
                    </a:cubicBezTo>
                    <a:cubicBezTo>
                      <a:pt x="0" y="451842"/>
                      <a:pt x="0" y="451842"/>
                      <a:pt x="0" y="442913"/>
                    </a:cubicBezTo>
                    <a:cubicBezTo>
                      <a:pt x="0" y="442913"/>
                      <a:pt x="0" y="442913"/>
                      <a:pt x="0" y="0"/>
                    </a:cubicBez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2" name="Freeform 17"/>
              <p:cNvSpPr>
                <a:spLocks noChangeArrowheads="1"/>
              </p:cNvSpPr>
              <p:nvPr/>
            </p:nvSpPr>
            <p:spPr bwMode="auto">
              <a:xfrm>
                <a:off x="2663" y="1335"/>
                <a:ext cx="452" cy="430"/>
              </a:xfrm>
              <a:custGeom>
                <a:avLst/>
                <a:gdLst>
                  <a:gd name="T0" fmla="*/ 0 w 1349375"/>
                  <a:gd name="T1" fmla="*/ 0 h 1284288"/>
                  <a:gd name="T2" fmla="*/ 58427 w 1349375"/>
                  <a:gd name="T3" fmla="*/ 0 h 1284288"/>
                  <a:gd name="T4" fmla="*/ 185441 w 1349375"/>
                  <a:gd name="T5" fmla="*/ 0 h 1284288"/>
                  <a:gd name="T6" fmla="*/ 185441 w 1349375"/>
                  <a:gd name="T7" fmla="*/ 662 h 1284288"/>
                  <a:gd name="T8" fmla="*/ 185441 w 1349375"/>
                  <a:gd name="T9" fmla="*/ 1127 h 1284288"/>
                  <a:gd name="T10" fmla="*/ 186711 w 1349375"/>
                  <a:gd name="T11" fmla="*/ 1127 h 1284288"/>
                  <a:gd name="T12" fmla="*/ 186711 w 1349375"/>
                  <a:gd name="T13" fmla="*/ 0 h 1284288"/>
                  <a:gd name="T14" fmla="*/ 331507 w 1349375"/>
                  <a:gd name="T15" fmla="*/ 0 h 1284288"/>
                  <a:gd name="T16" fmla="*/ 337858 w 1349375"/>
                  <a:gd name="T17" fmla="*/ 0 h 1284288"/>
                  <a:gd name="T18" fmla="*/ 339128 w 1349375"/>
                  <a:gd name="T19" fmla="*/ 0 h 1284288"/>
                  <a:gd name="T20" fmla="*/ 340398 w 1349375"/>
                  <a:gd name="T21" fmla="*/ 0 h 1284288"/>
                  <a:gd name="T22" fmla="*/ 363298 w 1349375"/>
                  <a:gd name="T23" fmla="*/ 0 h 1284288"/>
                  <a:gd name="T24" fmla="*/ 604588 w 1349375"/>
                  <a:gd name="T25" fmla="*/ 0 h 1284288"/>
                  <a:gd name="T26" fmla="*/ 748113 w 1349375"/>
                  <a:gd name="T27" fmla="*/ 0 h 1284288"/>
                  <a:gd name="T28" fmla="*/ 886559 w 1349375"/>
                  <a:gd name="T29" fmla="*/ 0 h 1284288"/>
                  <a:gd name="T30" fmla="*/ 958957 w 1349375"/>
                  <a:gd name="T31" fmla="*/ 0 h 1284288"/>
                  <a:gd name="T32" fmla="*/ 958957 w 1349375"/>
                  <a:gd name="T33" fmla="*/ 338785 h 1284288"/>
                  <a:gd name="T34" fmla="*/ 957687 w 1349375"/>
                  <a:gd name="T35" fmla="*/ 346398 h 1284288"/>
                  <a:gd name="T36" fmla="*/ 917043 w 1349375"/>
                  <a:gd name="T37" fmla="*/ 389539 h 1284288"/>
                  <a:gd name="T38" fmla="*/ 892910 w 1349375"/>
                  <a:gd name="T39" fmla="*/ 383195 h 1284288"/>
                  <a:gd name="T40" fmla="*/ 802730 w 1349375"/>
                  <a:gd name="T41" fmla="*/ 355280 h 1284288"/>
                  <a:gd name="T42" fmla="*/ 697308 w 1349375"/>
                  <a:gd name="T43" fmla="*/ 466939 h 1284288"/>
                  <a:gd name="T44" fmla="*/ 802730 w 1349375"/>
                  <a:gd name="T45" fmla="*/ 579868 h 1284288"/>
                  <a:gd name="T46" fmla="*/ 892910 w 1349375"/>
                  <a:gd name="T47" fmla="*/ 550684 h 1284288"/>
                  <a:gd name="T48" fmla="*/ 917043 w 1349375"/>
                  <a:gd name="T49" fmla="*/ 545608 h 1284288"/>
                  <a:gd name="T50" fmla="*/ 958957 w 1349375"/>
                  <a:gd name="T51" fmla="*/ 591287 h 1284288"/>
                  <a:gd name="T52" fmla="*/ 958957 w 1349375"/>
                  <a:gd name="T53" fmla="*/ 597632 h 1284288"/>
                  <a:gd name="T54" fmla="*/ 958957 w 1349375"/>
                  <a:gd name="T55" fmla="*/ 912308 h 1284288"/>
                  <a:gd name="T56" fmla="*/ 895450 w 1349375"/>
                  <a:gd name="T57" fmla="*/ 912308 h 1284288"/>
                  <a:gd name="T58" fmla="*/ 602048 w 1349375"/>
                  <a:gd name="T59" fmla="*/ 912308 h 1284288"/>
                  <a:gd name="T60" fmla="*/ 596966 w 1349375"/>
                  <a:gd name="T61" fmla="*/ 912308 h 1284288"/>
                  <a:gd name="T62" fmla="*/ 595696 w 1349375"/>
                  <a:gd name="T63" fmla="*/ 912308 h 1284288"/>
                  <a:gd name="T64" fmla="*/ 555052 w 1349375"/>
                  <a:gd name="T65" fmla="*/ 850134 h 1284288"/>
                  <a:gd name="T66" fmla="*/ 584265 w 1349375"/>
                  <a:gd name="T67" fmla="*/ 763852 h 1284288"/>
                  <a:gd name="T68" fmla="*/ 467412 w 1349375"/>
                  <a:gd name="T69" fmla="*/ 664881 h 1284288"/>
                  <a:gd name="T70" fmla="*/ 349289 w 1349375"/>
                  <a:gd name="T71" fmla="*/ 763852 h 1284288"/>
                  <a:gd name="T72" fmla="*/ 379772 w 1349375"/>
                  <a:gd name="T73" fmla="*/ 850134 h 1284288"/>
                  <a:gd name="T74" fmla="*/ 339128 w 1349375"/>
                  <a:gd name="T75" fmla="*/ 912308 h 1284288"/>
                  <a:gd name="T76" fmla="*/ 336588 w 1349375"/>
                  <a:gd name="T77" fmla="*/ 912308 h 1284288"/>
                  <a:gd name="T78" fmla="*/ 330237 w 1349375"/>
                  <a:gd name="T79" fmla="*/ 912308 h 1284288"/>
                  <a:gd name="T80" fmla="*/ 209574 w 1349375"/>
                  <a:gd name="T81" fmla="*/ 912308 h 1284288"/>
                  <a:gd name="T82" fmla="*/ 0 w 1349375"/>
                  <a:gd name="T83" fmla="*/ 912308 h 1284288"/>
                  <a:gd name="T84" fmla="*/ 0 w 1349375"/>
                  <a:gd name="T85" fmla="*/ 597632 h 1284288"/>
                  <a:gd name="T86" fmla="*/ 0 w 1349375"/>
                  <a:gd name="T87" fmla="*/ 591287 h 1284288"/>
                  <a:gd name="T88" fmla="*/ 41915 w 1349375"/>
                  <a:gd name="T89" fmla="*/ 545608 h 1284288"/>
                  <a:gd name="T90" fmla="*/ 66047 w 1349375"/>
                  <a:gd name="T91" fmla="*/ 551953 h 1284288"/>
                  <a:gd name="T92" fmla="*/ 156227 w 1349375"/>
                  <a:gd name="T93" fmla="*/ 579868 h 1284288"/>
                  <a:gd name="T94" fmla="*/ 260379 w 1349375"/>
                  <a:gd name="T95" fmla="*/ 468208 h 1284288"/>
                  <a:gd name="T96" fmla="*/ 156227 w 1349375"/>
                  <a:gd name="T97" fmla="*/ 356549 h 1284288"/>
                  <a:gd name="T98" fmla="*/ 66047 w 1349375"/>
                  <a:gd name="T99" fmla="*/ 384464 h 1284288"/>
                  <a:gd name="T100" fmla="*/ 41915 w 1349375"/>
                  <a:gd name="T101" fmla="*/ 389539 h 1284288"/>
                  <a:gd name="T102" fmla="*/ 0 w 1349375"/>
                  <a:gd name="T103" fmla="*/ 346398 h 1284288"/>
                  <a:gd name="T104" fmla="*/ 0 w 1349375"/>
                  <a:gd name="T105" fmla="*/ 343860 h 1284288"/>
                  <a:gd name="T106" fmla="*/ 0 w 1349375"/>
                  <a:gd name="T107" fmla="*/ 341323 h 1284288"/>
                  <a:gd name="T108" fmla="*/ 0 w 1349375"/>
                  <a:gd name="T109" fmla="*/ 338785 h 1284288"/>
                  <a:gd name="T110" fmla="*/ 0 w 1349375"/>
                  <a:gd name="T111" fmla="*/ 0 h 1284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49375" h="1284288">
                    <a:moveTo>
                      <a:pt x="0" y="0"/>
                    </a:moveTo>
                    <a:cubicBezTo>
                      <a:pt x="0" y="0"/>
                      <a:pt x="51831" y="0"/>
                      <a:pt x="82214" y="0"/>
                    </a:cubicBezTo>
                    <a:cubicBezTo>
                      <a:pt x="82214" y="0"/>
                      <a:pt x="82214" y="0"/>
                      <a:pt x="260939" y="0"/>
                    </a:cubicBezTo>
                    <a:cubicBezTo>
                      <a:pt x="260939" y="0"/>
                      <a:pt x="260939" y="0"/>
                      <a:pt x="260939" y="932"/>
                    </a:cubicBezTo>
                    <a:lnTo>
                      <a:pt x="260939" y="1587"/>
                    </a:lnTo>
                    <a:lnTo>
                      <a:pt x="262726" y="1587"/>
                    </a:lnTo>
                    <a:lnTo>
                      <a:pt x="262726" y="0"/>
                    </a:lnTo>
                    <a:cubicBezTo>
                      <a:pt x="262726" y="0"/>
                      <a:pt x="262726" y="0"/>
                      <a:pt x="466473" y="0"/>
                    </a:cubicBezTo>
                    <a:cubicBezTo>
                      <a:pt x="466473" y="0"/>
                      <a:pt x="470047" y="0"/>
                      <a:pt x="475409" y="0"/>
                    </a:cubicBezTo>
                    <a:lnTo>
                      <a:pt x="477196" y="0"/>
                    </a:lnTo>
                    <a:cubicBezTo>
                      <a:pt x="478984" y="0"/>
                      <a:pt x="478984" y="0"/>
                      <a:pt x="478984" y="0"/>
                    </a:cubicBezTo>
                    <a:lnTo>
                      <a:pt x="511206" y="0"/>
                    </a:lnTo>
                    <a:cubicBezTo>
                      <a:pt x="612637" y="0"/>
                      <a:pt x="850732" y="0"/>
                      <a:pt x="850732" y="0"/>
                    </a:cubicBezTo>
                    <a:cubicBezTo>
                      <a:pt x="850732" y="0"/>
                      <a:pt x="850732" y="0"/>
                      <a:pt x="1052691" y="0"/>
                    </a:cubicBezTo>
                    <a:cubicBezTo>
                      <a:pt x="1052691" y="0"/>
                      <a:pt x="1052691" y="0"/>
                      <a:pt x="1247502" y="0"/>
                    </a:cubicBezTo>
                    <a:cubicBezTo>
                      <a:pt x="1254651" y="0"/>
                      <a:pt x="1342226" y="0"/>
                      <a:pt x="1349375" y="0"/>
                    </a:cubicBezTo>
                    <a:cubicBezTo>
                      <a:pt x="1349375" y="0"/>
                      <a:pt x="1349375" y="0"/>
                      <a:pt x="1349375" y="476919"/>
                    </a:cubicBezTo>
                    <a:cubicBezTo>
                      <a:pt x="1349375" y="480492"/>
                      <a:pt x="1347588" y="485850"/>
                      <a:pt x="1347588" y="487637"/>
                    </a:cubicBezTo>
                    <a:cubicBezTo>
                      <a:pt x="1344013" y="525147"/>
                      <a:pt x="1320779" y="548368"/>
                      <a:pt x="1290396" y="548368"/>
                    </a:cubicBezTo>
                    <a:cubicBezTo>
                      <a:pt x="1279672" y="548368"/>
                      <a:pt x="1267162" y="546582"/>
                      <a:pt x="1256438" y="539437"/>
                    </a:cubicBezTo>
                    <a:cubicBezTo>
                      <a:pt x="1256438" y="539437"/>
                      <a:pt x="1170650" y="500140"/>
                      <a:pt x="1129543" y="500140"/>
                    </a:cubicBezTo>
                    <a:cubicBezTo>
                      <a:pt x="1047330" y="500140"/>
                      <a:pt x="981201" y="571589"/>
                      <a:pt x="981201" y="657327"/>
                    </a:cubicBezTo>
                    <a:cubicBezTo>
                      <a:pt x="981201" y="744851"/>
                      <a:pt x="1047330" y="816300"/>
                      <a:pt x="1129543" y="816300"/>
                    </a:cubicBezTo>
                    <a:cubicBezTo>
                      <a:pt x="1170650" y="816300"/>
                      <a:pt x="1256438" y="775217"/>
                      <a:pt x="1256438" y="775217"/>
                    </a:cubicBezTo>
                    <a:cubicBezTo>
                      <a:pt x="1267162" y="769858"/>
                      <a:pt x="1279672" y="768072"/>
                      <a:pt x="1290396" y="768072"/>
                    </a:cubicBezTo>
                    <a:cubicBezTo>
                      <a:pt x="1322566" y="768072"/>
                      <a:pt x="1345801" y="791293"/>
                      <a:pt x="1349375" y="832376"/>
                    </a:cubicBezTo>
                    <a:cubicBezTo>
                      <a:pt x="1349375" y="832376"/>
                      <a:pt x="1349375" y="832376"/>
                      <a:pt x="1349375" y="841307"/>
                    </a:cubicBezTo>
                    <a:cubicBezTo>
                      <a:pt x="1349375" y="841307"/>
                      <a:pt x="1349375" y="841307"/>
                      <a:pt x="1349375" y="1284288"/>
                    </a:cubicBezTo>
                    <a:cubicBezTo>
                      <a:pt x="1349375" y="1284288"/>
                      <a:pt x="1349375" y="1284288"/>
                      <a:pt x="1260013" y="1284288"/>
                    </a:cubicBezTo>
                    <a:cubicBezTo>
                      <a:pt x="1260013" y="1284288"/>
                      <a:pt x="1260013" y="1284288"/>
                      <a:pt x="847158" y="1284288"/>
                    </a:cubicBezTo>
                    <a:lnTo>
                      <a:pt x="840008" y="1284288"/>
                    </a:lnTo>
                    <a:cubicBezTo>
                      <a:pt x="838221" y="1284288"/>
                      <a:pt x="838221" y="1284288"/>
                      <a:pt x="838221" y="1284288"/>
                    </a:cubicBezTo>
                    <a:cubicBezTo>
                      <a:pt x="782816" y="1280716"/>
                      <a:pt x="757795" y="1241419"/>
                      <a:pt x="781029" y="1196764"/>
                    </a:cubicBezTo>
                    <a:cubicBezTo>
                      <a:pt x="781029" y="1196764"/>
                      <a:pt x="822136" y="1116384"/>
                      <a:pt x="822136" y="1075301"/>
                    </a:cubicBezTo>
                    <a:cubicBezTo>
                      <a:pt x="822136" y="998494"/>
                      <a:pt x="748859" y="935976"/>
                      <a:pt x="657709" y="935976"/>
                    </a:cubicBezTo>
                    <a:cubicBezTo>
                      <a:pt x="566559" y="935976"/>
                      <a:pt x="491494" y="998494"/>
                      <a:pt x="491494" y="1075301"/>
                    </a:cubicBezTo>
                    <a:cubicBezTo>
                      <a:pt x="491494" y="1116384"/>
                      <a:pt x="534388" y="1196764"/>
                      <a:pt x="534388" y="1196764"/>
                    </a:cubicBezTo>
                    <a:cubicBezTo>
                      <a:pt x="557623" y="1243205"/>
                      <a:pt x="530814" y="1280716"/>
                      <a:pt x="477196" y="1284288"/>
                    </a:cubicBezTo>
                    <a:cubicBezTo>
                      <a:pt x="475409" y="1284288"/>
                      <a:pt x="473622" y="1284288"/>
                      <a:pt x="473622" y="1284288"/>
                    </a:cubicBezTo>
                    <a:cubicBezTo>
                      <a:pt x="473622" y="1284288"/>
                      <a:pt x="473622" y="1284288"/>
                      <a:pt x="464686" y="1284288"/>
                    </a:cubicBezTo>
                    <a:cubicBezTo>
                      <a:pt x="464686" y="1284288"/>
                      <a:pt x="464686" y="1284288"/>
                      <a:pt x="294897" y="1284288"/>
                    </a:cubicBezTo>
                    <a:cubicBezTo>
                      <a:pt x="294897" y="1284288"/>
                      <a:pt x="294897" y="1284288"/>
                      <a:pt x="0" y="1284288"/>
                    </a:cubicBezTo>
                    <a:cubicBezTo>
                      <a:pt x="0" y="1284288"/>
                      <a:pt x="0" y="1284288"/>
                      <a:pt x="0" y="841307"/>
                    </a:cubicBezTo>
                    <a:cubicBezTo>
                      <a:pt x="0" y="841307"/>
                      <a:pt x="0" y="841307"/>
                      <a:pt x="0" y="832376"/>
                    </a:cubicBezTo>
                    <a:cubicBezTo>
                      <a:pt x="3575" y="791293"/>
                      <a:pt x="26809" y="768072"/>
                      <a:pt x="58980" y="768072"/>
                    </a:cubicBezTo>
                    <a:cubicBezTo>
                      <a:pt x="69703" y="768072"/>
                      <a:pt x="80427" y="769858"/>
                      <a:pt x="92937" y="777003"/>
                    </a:cubicBezTo>
                    <a:cubicBezTo>
                      <a:pt x="92937" y="777003"/>
                      <a:pt x="176938" y="816300"/>
                      <a:pt x="219832" y="816300"/>
                    </a:cubicBezTo>
                    <a:cubicBezTo>
                      <a:pt x="302046" y="816300"/>
                      <a:pt x="366387" y="744851"/>
                      <a:pt x="366387" y="659113"/>
                    </a:cubicBezTo>
                    <a:cubicBezTo>
                      <a:pt x="366387" y="571589"/>
                      <a:pt x="302046" y="501926"/>
                      <a:pt x="219832" y="501926"/>
                    </a:cubicBezTo>
                    <a:cubicBezTo>
                      <a:pt x="176938" y="501926"/>
                      <a:pt x="92937" y="541223"/>
                      <a:pt x="92937" y="541223"/>
                    </a:cubicBezTo>
                    <a:cubicBezTo>
                      <a:pt x="80427" y="546582"/>
                      <a:pt x="69703" y="548368"/>
                      <a:pt x="58980" y="548368"/>
                    </a:cubicBezTo>
                    <a:cubicBezTo>
                      <a:pt x="26809" y="548368"/>
                      <a:pt x="3575" y="525147"/>
                      <a:pt x="0" y="487637"/>
                    </a:cubicBezTo>
                    <a:cubicBezTo>
                      <a:pt x="0" y="485850"/>
                      <a:pt x="0" y="485850"/>
                      <a:pt x="0" y="484064"/>
                    </a:cubicBezTo>
                    <a:cubicBezTo>
                      <a:pt x="0" y="484064"/>
                      <a:pt x="0" y="482278"/>
                      <a:pt x="0" y="480492"/>
                    </a:cubicBezTo>
                    <a:cubicBezTo>
                      <a:pt x="0" y="478705"/>
                      <a:pt x="0" y="476919"/>
                      <a:pt x="0" y="476919"/>
                    </a:cubicBezTo>
                    <a:cubicBezTo>
                      <a:pt x="0" y="476919"/>
                      <a:pt x="0" y="476919"/>
                      <a:pt x="0" y="0"/>
                    </a:cubicBez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Freeform 18"/>
              <p:cNvSpPr>
                <a:spLocks noChangeArrowheads="1"/>
              </p:cNvSpPr>
              <p:nvPr/>
            </p:nvSpPr>
            <p:spPr bwMode="auto">
              <a:xfrm>
                <a:off x="3171" y="2609"/>
                <a:ext cx="549" cy="431"/>
              </a:xfrm>
              <a:custGeom>
                <a:avLst/>
                <a:gdLst>
                  <a:gd name="T0" fmla="*/ 838345 w 918"/>
                  <a:gd name="T1" fmla="*/ 0 h 720"/>
                  <a:gd name="T2" fmla="*/ 800296 w 918"/>
                  <a:gd name="T3" fmla="*/ 62232 h 720"/>
                  <a:gd name="T4" fmla="*/ 828198 w 918"/>
                  <a:gd name="T5" fmla="*/ 148594 h 720"/>
                  <a:gd name="T6" fmla="*/ 716588 w 918"/>
                  <a:gd name="T7" fmla="*/ 248927 h 720"/>
                  <a:gd name="T8" fmla="*/ 604978 w 918"/>
                  <a:gd name="T9" fmla="*/ 148594 h 720"/>
                  <a:gd name="T10" fmla="*/ 632880 w 918"/>
                  <a:gd name="T11" fmla="*/ 62232 h 720"/>
                  <a:gd name="T12" fmla="*/ 594831 w 918"/>
                  <a:gd name="T13" fmla="*/ 0 h 720"/>
                  <a:gd name="T14" fmla="*/ 592295 w 918"/>
                  <a:gd name="T15" fmla="*/ 0 h 720"/>
                  <a:gd name="T16" fmla="*/ 594831 w 918"/>
                  <a:gd name="T17" fmla="*/ 0 h 720"/>
                  <a:gd name="T18" fmla="*/ 593563 w 918"/>
                  <a:gd name="T19" fmla="*/ 0 h 720"/>
                  <a:gd name="T20" fmla="*/ 596100 w 918"/>
                  <a:gd name="T21" fmla="*/ 0 h 720"/>
                  <a:gd name="T22" fmla="*/ 587222 w 918"/>
                  <a:gd name="T23" fmla="*/ 0 h 720"/>
                  <a:gd name="T24" fmla="*/ 308196 w 918"/>
                  <a:gd name="T25" fmla="*/ 0 h 720"/>
                  <a:gd name="T26" fmla="*/ 308196 w 918"/>
                  <a:gd name="T27" fmla="*/ 0 h 720"/>
                  <a:gd name="T28" fmla="*/ 248586 w 918"/>
                  <a:gd name="T29" fmla="*/ 0 h 720"/>
                  <a:gd name="T30" fmla="*/ 248586 w 918"/>
                  <a:gd name="T31" fmla="*/ 314969 h 720"/>
                  <a:gd name="T32" fmla="*/ 248586 w 918"/>
                  <a:gd name="T33" fmla="*/ 321319 h 720"/>
                  <a:gd name="T34" fmla="*/ 248586 w 918"/>
                  <a:gd name="T35" fmla="*/ 321319 h 720"/>
                  <a:gd name="T36" fmla="*/ 209269 w 918"/>
                  <a:gd name="T37" fmla="*/ 367040 h 720"/>
                  <a:gd name="T38" fmla="*/ 185171 w 918"/>
                  <a:gd name="T39" fmla="*/ 361960 h 720"/>
                  <a:gd name="T40" fmla="*/ 100195 w 918"/>
                  <a:gd name="T41" fmla="*/ 334019 h 720"/>
                  <a:gd name="T42" fmla="*/ 0 w 918"/>
                  <a:gd name="T43" fmla="*/ 445783 h 720"/>
                  <a:gd name="T44" fmla="*/ 100195 w 918"/>
                  <a:gd name="T45" fmla="*/ 557546 h 720"/>
                  <a:gd name="T46" fmla="*/ 185171 w 918"/>
                  <a:gd name="T47" fmla="*/ 529605 h 720"/>
                  <a:gd name="T48" fmla="*/ 209269 w 918"/>
                  <a:gd name="T49" fmla="*/ 523255 h 720"/>
                  <a:gd name="T50" fmla="*/ 248586 w 918"/>
                  <a:gd name="T51" fmla="*/ 566436 h 720"/>
                  <a:gd name="T52" fmla="*/ 248586 w 918"/>
                  <a:gd name="T53" fmla="*/ 566436 h 720"/>
                  <a:gd name="T54" fmla="*/ 248586 w 918"/>
                  <a:gd name="T55" fmla="*/ 568976 h 720"/>
                  <a:gd name="T56" fmla="*/ 248586 w 918"/>
                  <a:gd name="T57" fmla="*/ 566436 h 720"/>
                  <a:gd name="T58" fmla="*/ 248586 w 918"/>
                  <a:gd name="T59" fmla="*/ 566436 h 720"/>
                  <a:gd name="T60" fmla="*/ 248586 w 918"/>
                  <a:gd name="T61" fmla="*/ 566436 h 720"/>
                  <a:gd name="T62" fmla="*/ 248586 w 918"/>
                  <a:gd name="T63" fmla="*/ 575326 h 720"/>
                  <a:gd name="T64" fmla="*/ 248586 w 918"/>
                  <a:gd name="T65" fmla="*/ 914426 h 720"/>
                  <a:gd name="T66" fmla="*/ 317074 w 918"/>
                  <a:gd name="T67" fmla="*/ 913156 h 720"/>
                  <a:gd name="T68" fmla="*/ 448977 w 918"/>
                  <a:gd name="T69" fmla="*/ 913156 h 720"/>
                  <a:gd name="T70" fmla="*/ 448977 w 918"/>
                  <a:gd name="T71" fmla="*/ 913156 h 720"/>
                  <a:gd name="T72" fmla="*/ 585953 w 918"/>
                  <a:gd name="T73" fmla="*/ 913156 h 720"/>
                  <a:gd name="T74" fmla="*/ 838345 w 918"/>
                  <a:gd name="T75" fmla="*/ 913156 h 720"/>
                  <a:gd name="T76" fmla="*/ 838345 w 918"/>
                  <a:gd name="T77" fmla="*/ 913156 h 720"/>
                  <a:gd name="T78" fmla="*/ 838345 w 918"/>
                  <a:gd name="T79" fmla="*/ 913156 h 720"/>
                  <a:gd name="T80" fmla="*/ 845954 w 918"/>
                  <a:gd name="T81" fmla="*/ 913156 h 720"/>
                  <a:gd name="T82" fmla="*/ 1105955 w 918"/>
                  <a:gd name="T83" fmla="*/ 913156 h 720"/>
                  <a:gd name="T84" fmla="*/ 1161760 w 918"/>
                  <a:gd name="T85" fmla="*/ 913156 h 720"/>
                  <a:gd name="T86" fmla="*/ 1161760 w 918"/>
                  <a:gd name="T87" fmla="*/ 574056 h 720"/>
                  <a:gd name="T88" fmla="*/ 1161760 w 918"/>
                  <a:gd name="T89" fmla="*/ 568976 h 720"/>
                  <a:gd name="T90" fmla="*/ 1161760 w 918"/>
                  <a:gd name="T91" fmla="*/ 568976 h 720"/>
                  <a:gd name="T92" fmla="*/ 1161760 w 918"/>
                  <a:gd name="T93" fmla="*/ 314969 h 720"/>
                  <a:gd name="T94" fmla="*/ 1161760 w 918"/>
                  <a:gd name="T95" fmla="*/ 0 h 720"/>
                  <a:gd name="T96" fmla="*/ 961369 w 918"/>
                  <a:gd name="T97" fmla="*/ 0 h 720"/>
                  <a:gd name="T98" fmla="*/ 847223 w 918"/>
                  <a:gd name="T99" fmla="*/ 0 h 720"/>
                  <a:gd name="T100" fmla="*/ 840881 w 918"/>
                  <a:gd name="T101" fmla="*/ 0 h 720"/>
                  <a:gd name="T102" fmla="*/ 838345 w 918"/>
                  <a:gd name="T103" fmla="*/ 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18" h="720">
                    <a:moveTo>
                      <a:pt x="661" y="0"/>
                    </a:moveTo>
                    <a:cubicBezTo>
                      <a:pt x="632" y="2"/>
                      <a:pt x="618" y="24"/>
                      <a:pt x="631" y="49"/>
                    </a:cubicBezTo>
                    <a:cubicBezTo>
                      <a:pt x="631" y="49"/>
                      <a:pt x="653" y="94"/>
                      <a:pt x="653" y="117"/>
                    </a:cubicBezTo>
                    <a:cubicBezTo>
                      <a:pt x="653" y="160"/>
                      <a:pt x="613" y="196"/>
                      <a:pt x="565" y="196"/>
                    </a:cubicBezTo>
                    <a:cubicBezTo>
                      <a:pt x="516" y="196"/>
                      <a:pt x="477" y="160"/>
                      <a:pt x="477" y="117"/>
                    </a:cubicBezTo>
                    <a:cubicBezTo>
                      <a:pt x="477" y="94"/>
                      <a:pt x="499" y="49"/>
                      <a:pt x="499" y="49"/>
                    </a:cubicBezTo>
                    <a:cubicBezTo>
                      <a:pt x="511" y="24"/>
                      <a:pt x="498" y="2"/>
                      <a:pt x="469" y="0"/>
                    </a:cubicBezTo>
                    <a:cubicBezTo>
                      <a:pt x="468" y="0"/>
                      <a:pt x="468" y="0"/>
                      <a:pt x="467" y="0"/>
                    </a:cubicBezTo>
                    <a:cubicBezTo>
                      <a:pt x="468" y="0"/>
                      <a:pt x="469" y="0"/>
                      <a:pt x="469" y="0"/>
                    </a:cubicBezTo>
                    <a:cubicBezTo>
                      <a:pt x="469" y="0"/>
                      <a:pt x="469" y="0"/>
                      <a:pt x="468" y="0"/>
                    </a:cubicBezTo>
                    <a:cubicBezTo>
                      <a:pt x="469" y="0"/>
                      <a:pt x="470" y="0"/>
                      <a:pt x="470" y="0"/>
                    </a:cubicBezTo>
                    <a:cubicBezTo>
                      <a:pt x="469" y="0"/>
                      <a:pt x="467" y="0"/>
                      <a:pt x="463" y="0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196" y="248"/>
                      <a:pt x="196" y="248"/>
                      <a:pt x="196" y="248"/>
                    </a:cubicBezTo>
                    <a:cubicBezTo>
                      <a:pt x="196" y="253"/>
                      <a:pt x="196" y="253"/>
                      <a:pt x="196" y="253"/>
                    </a:cubicBezTo>
                    <a:cubicBezTo>
                      <a:pt x="196" y="253"/>
                      <a:pt x="196" y="253"/>
                      <a:pt x="196" y="253"/>
                    </a:cubicBezTo>
                    <a:cubicBezTo>
                      <a:pt x="194" y="276"/>
                      <a:pt x="182" y="289"/>
                      <a:pt x="165" y="289"/>
                    </a:cubicBezTo>
                    <a:cubicBezTo>
                      <a:pt x="159" y="289"/>
                      <a:pt x="153" y="288"/>
                      <a:pt x="146" y="285"/>
                    </a:cubicBezTo>
                    <a:cubicBezTo>
                      <a:pt x="146" y="285"/>
                      <a:pt x="101" y="263"/>
                      <a:pt x="79" y="263"/>
                    </a:cubicBezTo>
                    <a:cubicBezTo>
                      <a:pt x="35" y="263"/>
                      <a:pt x="0" y="302"/>
                      <a:pt x="0" y="351"/>
                    </a:cubicBezTo>
                    <a:cubicBezTo>
                      <a:pt x="0" y="399"/>
                      <a:pt x="35" y="439"/>
                      <a:pt x="79" y="439"/>
                    </a:cubicBezTo>
                    <a:cubicBezTo>
                      <a:pt x="101" y="439"/>
                      <a:pt x="146" y="417"/>
                      <a:pt x="146" y="417"/>
                    </a:cubicBezTo>
                    <a:cubicBezTo>
                      <a:pt x="153" y="413"/>
                      <a:pt x="159" y="412"/>
                      <a:pt x="165" y="412"/>
                    </a:cubicBezTo>
                    <a:cubicBezTo>
                      <a:pt x="181" y="412"/>
                      <a:pt x="193" y="425"/>
                      <a:pt x="196" y="446"/>
                    </a:cubicBezTo>
                    <a:cubicBezTo>
                      <a:pt x="196" y="446"/>
                      <a:pt x="196" y="446"/>
                      <a:pt x="196" y="446"/>
                    </a:cubicBezTo>
                    <a:cubicBezTo>
                      <a:pt x="196" y="447"/>
                      <a:pt x="196" y="447"/>
                      <a:pt x="196" y="448"/>
                    </a:cubicBezTo>
                    <a:cubicBezTo>
                      <a:pt x="196" y="447"/>
                      <a:pt x="196" y="447"/>
                      <a:pt x="196" y="446"/>
                    </a:cubicBezTo>
                    <a:cubicBezTo>
                      <a:pt x="196" y="446"/>
                      <a:pt x="196" y="446"/>
                      <a:pt x="196" y="446"/>
                    </a:cubicBezTo>
                    <a:cubicBezTo>
                      <a:pt x="196" y="446"/>
                      <a:pt x="196" y="446"/>
                      <a:pt x="196" y="446"/>
                    </a:cubicBezTo>
                    <a:cubicBezTo>
                      <a:pt x="196" y="448"/>
                      <a:pt x="196" y="450"/>
                      <a:pt x="196" y="453"/>
                    </a:cubicBezTo>
                    <a:cubicBezTo>
                      <a:pt x="196" y="720"/>
                      <a:pt x="196" y="720"/>
                      <a:pt x="196" y="720"/>
                    </a:cubicBezTo>
                    <a:cubicBezTo>
                      <a:pt x="200" y="720"/>
                      <a:pt x="246" y="719"/>
                      <a:pt x="250" y="719"/>
                    </a:cubicBezTo>
                    <a:cubicBezTo>
                      <a:pt x="354" y="719"/>
                      <a:pt x="354" y="719"/>
                      <a:pt x="354" y="719"/>
                    </a:cubicBezTo>
                    <a:cubicBezTo>
                      <a:pt x="354" y="719"/>
                      <a:pt x="354" y="719"/>
                      <a:pt x="354" y="719"/>
                    </a:cubicBezTo>
                    <a:cubicBezTo>
                      <a:pt x="462" y="719"/>
                      <a:pt x="462" y="719"/>
                      <a:pt x="462" y="719"/>
                    </a:cubicBezTo>
                    <a:cubicBezTo>
                      <a:pt x="462" y="719"/>
                      <a:pt x="628" y="719"/>
                      <a:pt x="661" y="719"/>
                    </a:cubicBezTo>
                    <a:cubicBezTo>
                      <a:pt x="661" y="719"/>
                      <a:pt x="661" y="719"/>
                      <a:pt x="661" y="719"/>
                    </a:cubicBezTo>
                    <a:cubicBezTo>
                      <a:pt x="661" y="719"/>
                      <a:pt x="661" y="719"/>
                      <a:pt x="661" y="719"/>
                    </a:cubicBezTo>
                    <a:cubicBezTo>
                      <a:pt x="664" y="719"/>
                      <a:pt x="666" y="719"/>
                      <a:pt x="667" y="719"/>
                    </a:cubicBezTo>
                    <a:cubicBezTo>
                      <a:pt x="872" y="719"/>
                      <a:pt x="872" y="719"/>
                      <a:pt x="872" y="719"/>
                    </a:cubicBezTo>
                    <a:cubicBezTo>
                      <a:pt x="888" y="719"/>
                      <a:pt x="916" y="719"/>
                      <a:pt x="916" y="719"/>
                    </a:cubicBezTo>
                    <a:cubicBezTo>
                      <a:pt x="916" y="452"/>
                      <a:pt x="916" y="452"/>
                      <a:pt x="916" y="452"/>
                    </a:cubicBezTo>
                    <a:cubicBezTo>
                      <a:pt x="916" y="450"/>
                      <a:pt x="915" y="448"/>
                      <a:pt x="916" y="448"/>
                    </a:cubicBezTo>
                    <a:cubicBezTo>
                      <a:pt x="916" y="448"/>
                      <a:pt x="916" y="448"/>
                      <a:pt x="916" y="448"/>
                    </a:cubicBezTo>
                    <a:cubicBezTo>
                      <a:pt x="918" y="418"/>
                      <a:pt x="916" y="248"/>
                      <a:pt x="916" y="248"/>
                    </a:cubicBezTo>
                    <a:cubicBezTo>
                      <a:pt x="916" y="0"/>
                      <a:pt x="916" y="0"/>
                      <a:pt x="916" y="0"/>
                    </a:cubicBezTo>
                    <a:cubicBezTo>
                      <a:pt x="758" y="0"/>
                      <a:pt x="758" y="0"/>
                      <a:pt x="758" y="0"/>
                    </a:cubicBezTo>
                    <a:cubicBezTo>
                      <a:pt x="668" y="0"/>
                      <a:pt x="668" y="0"/>
                      <a:pt x="668" y="0"/>
                    </a:cubicBezTo>
                    <a:cubicBezTo>
                      <a:pt x="663" y="0"/>
                      <a:pt x="663" y="0"/>
                      <a:pt x="663" y="0"/>
                    </a:cubicBezTo>
                    <a:cubicBezTo>
                      <a:pt x="662" y="0"/>
                      <a:pt x="662" y="0"/>
                      <a:pt x="661" y="0"/>
                    </a:cubicBezTo>
                  </a:path>
                </a:pathLst>
              </a:custGeom>
              <a:solidFill>
                <a:srgbClr val="FFD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4" name="Freeform 19"/>
              <p:cNvSpPr>
                <a:spLocks noChangeArrowheads="1"/>
              </p:cNvSpPr>
              <p:nvPr/>
            </p:nvSpPr>
            <p:spPr bwMode="auto">
              <a:xfrm>
                <a:off x="2038" y="2609"/>
                <a:ext cx="549" cy="431"/>
              </a:xfrm>
              <a:custGeom>
                <a:avLst/>
                <a:gdLst>
                  <a:gd name="T0" fmla="*/ 325038 w 917"/>
                  <a:gd name="T1" fmla="*/ 0 h 720"/>
                  <a:gd name="T2" fmla="*/ 322499 w 917"/>
                  <a:gd name="T3" fmla="*/ 0 h 720"/>
                  <a:gd name="T4" fmla="*/ 316150 w 917"/>
                  <a:gd name="T5" fmla="*/ 0 h 720"/>
                  <a:gd name="T6" fmla="*/ 203149 w 917"/>
                  <a:gd name="T7" fmla="*/ 0 h 720"/>
                  <a:gd name="T8" fmla="*/ 2539 w 917"/>
                  <a:gd name="T9" fmla="*/ 0 h 720"/>
                  <a:gd name="T10" fmla="*/ 2539 w 917"/>
                  <a:gd name="T11" fmla="*/ 314969 h 720"/>
                  <a:gd name="T12" fmla="*/ 2539 w 917"/>
                  <a:gd name="T13" fmla="*/ 568976 h 720"/>
                  <a:gd name="T14" fmla="*/ 2539 w 917"/>
                  <a:gd name="T15" fmla="*/ 568976 h 720"/>
                  <a:gd name="T16" fmla="*/ 2539 w 917"/>
                  <a:gd name="T17" fmla="*/ 574056 h 720"/>
                  <a:gd name="T18" fmla="*/ 2539 w 917"/>
                  <a:gd name="T19" fmla="*/ 913156 h 720"/>
                  <a:gd name="T20" fmla="*/ 58405 w 917"/>
                  <a:gd name="T21" fmla="*/ 913156 h 720"/>
                  <a:gd name="T22" fmla="*/ 318690 w 917"/>
                  <a:gd name="T23" fmla="*/ 913156 h 720"/>
                  <a:gd name="T24" fmla="*/ 325038 w 917"/>
                  <a:gd name="T25" fmla="*/ 913156 h 720"/>
                  <a:gd name="T26" fmla="*/ 325038 w 917"/>
                  <a:gd name="T27" fmla="*/ 913156 h 720"/>
                  <a:gd name="T28" fmla="*/ 325038 w 917"/>
                  <a:gd name="T29" fmla="*/ 913156 h 720"/>
                  <a:gd name="T30" fmla="*/ 577705 w 917"/>
                  <a:gd name="T31" fmla="*/ 913156 h 720"/>
                  <a:gd name="T32" fmla="*/ 714830 w 917"/>
                  <a:gd name="T33" fmla="*/ 913156 h 720"/>
                  <a:gd name="T34" fmla="*/ 714830 w 917"/>
                  <a:gd name="T35" fmla="*/ 913156 h 720"/>
                  <a:gd name="T36" fmla="*/ 846877 w 917"/>
                  <a:gd name="T37" fmla="*/ 913156 h 720"/>
                  <a:gd name="T38" fmla="*/ 915440 w 917"/>
                  <a:gd name="T39" fmla="*/ 914426 h 720"/>
                  <a:gd name="T40" fmla="*/ 915440 w 917"/>
                  <a:gd name="T41" fmla="*/ 575326 h 720"/>
                  <a:gd name="T42" fmla="*/ 915440 w 917"/>
                  <a:gd name="T43" fmla="*/ 566436 h 720"/>
                  <a:gd name="T44" fmla="*/ 915440 w 917"/>
                  <a:gd name="T45" fmla="*/ 566436 h 720"/>
                  <a:gd name="T46" fmla="*/ 915440 w 917"/>
                  <a:gd name="T47" fmla="*/ 566436 h 720"/>
                  <a:gd name="T48" fmla="*/ 916709 w 917"/>
                  <a:gd name="T49" fmla="*/ 568976 h 720"/>
                  <a:gd name="T50" fmla="*/ 916709 w 917"/>
                  <a:gd name="T51" fmla="*/ 566436 h 720"/>
                  <a:gd name="T52" fmla="*/ 916709 w 917"/>
                  <a:gd name="T53" fmla="*/ 566436 h 720"/>
                  <a:gd name="T54" fmla="*/ 916709 w 917"/>
                  <a:gd name="T55" fmla="*/ 566436 h 720"/>
                  <a:gd name="T56" fmla="*/ 956069 w 917"/>
                  <a:gd name="T57" fmla="*/ 523255 h 720"/>
                  <a:gd name="T58" fmla="*/ 978924 w 917"/>
                  <a:gd name="T59" fmla="*/ 529605 h 720"/>
                  <a:gd name="T60" fmla="*/ 1065262 w 917"/>
                  <a:gd name="T61" fmla="*/ 557546 h 720"/>
                  <a:gd name="T62" fmla="*/ 1164297 w 917"/>
                  <a:gd name="T63" fmla="*/ 445783 h 720"/>
                  <a:gd name="T64" fmla="*/ 1065262 w 917"/>
                  <a:gd name="T65" fmla="*/ 334019 h 720"/>
                  <a:gd name="T66" fmla="*/ 978924 w 917"/>
                  <a:gd name="T67" fmla="*/ 361960 h 720"/>
                  <a:gd name="T68" fmla="*/ 956069 w 917"/>
                  <a:gd name="T69" fmla="*/ 367040 h 720"/>
                  <a:gd name="T70" fmla="*/ 916709 w 917"/>
                  <a:gd name="T71" fmla="*/ 321319 h 720"/>
                  <a:gd name="T72" fmla="*/ 915440 w 917"/>
                  <a:gd name="T73" fmla="*/ 321319 h 720"/>
                  <a:gd name="T74" fmla="*/ 915440 w 917"/>
                  <a:gd name="T75" fmla="*/ 314969 h 720"/>
                  <a:gd name="T76" fmla="*/ 915440 w 917"/>
                  <a:gd name="T77" fmla="*/ 0 h 720"/>
                  <a:gd name="T78" fmla="*/ 855765 w 917"/>
                  <a:gd name="T79" fmla="*/ 0 h 720"/>
                  <a:gd name="T80" fmla="*/ 855765 w 917"/>
                  <a:gd name="T81" fmla="*/ 0 h 720"/>
                  <a:gd name="T82" fmla="*/ 576435 w 917"/>
                  <a:gd name="T83" fmla="*/ 0 h 720"/>
                  <a:gd name="T84" fmla="*/ 567547 w 917"/>
                  <a:gd name="T85" fmla="*/ 0 h 720"/>
                  <a:gd name="T86" fmla="*/ 570087 w 917"/>
                  <a:gd name="T87" fmla="*/ 0 h 720"/>
                  <a:gd name="T88" fmla="*/ 568817 w 917"/>
                  <a:gd name="T89" fmla="*/ 0 h 720"/>
                  <a:gd name="T90" fmla="*/ 571356 w 917"/>
                  <a:gd name="T91" fmla="*/ 0 h 720"/>
                  <a:gd name="T92" fmla="*/ 570087 w 917"/>
                  <a:gd name="T93" fmla="*/ 0 h 720"/>
                  <a:gd name="T94" fmla="*/ 531996 w 917"/>
                  <a:gd name="T95" fmla="*/ 62232 h 720"/>
                  <a:gd name="T96" fmla="*/ 559929 w 917"/>
                  <a:gd name="T97" fmla="*/ 148594 h 720"/>
                  <a:gd name="T98" fmla="*/ 448197 w 917"/>
                  <a:gd name="T99" fmla="*/ 248927 h 720"/>
                  <a:gd name="T100" fmla="*/ 336465 w 917"/>
                  <a:gd name="T101" fmla="*/ 148594 h 720"/>
                  <a:gd name="T102" fmla="*/ 364398 w 917"/>
                  <a:gd name="T103" fmla="*/ 62232 h 720"/>
                  <a:gd name="T104" fmla="*/ 325038 w 917"/>
                  <a:gd name="T105" fmla="*/ 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17" h="720">
                    <a:moveTo>
                      <a:pt x="256" y="0"/>
                    </a:moveTo>
                    <a:cubicBezTo>
                      <a:pt x="255" y="0"/>
                      <a:pt x="255" y="0"/>
                      <a:pt x="254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48"/>
                      <a:pt x="2" y="248"/>
                      <a:pt x="2" y="248"/>
                    </a:cubicBezTo>
                    <a:cubicBezTo>
                      <a:pt x="2" y="248"/>
                      <a:pt x="0" y="418"/>
                      <a:pt x="2" y="448"/>
                    </a:cubicBezTo>
                    <a:cubicBezTo>
                      <a:pt x="2" y="448"/>
                      <a:pt x="2" y="448"/>
                      <a:pt x="2" y="448"/>
                    </a:cubicBezTo>
                    <a:cubicBezTo>
                      <a:pt x="2" y="448"/>
                      <a:pt x="2" y="450"/>
                      <a:pt x="2" y="452"/>
                    </a:cubicBezTo>
                    <a:cubicBezTo>
                      <a:pt x="2" y="719"/>
                      <a:pt x="2" y="719"/>
                      <a:pt x="2" y="719"/>
                    </a:cubicBezTo>
                    <a:cubicBezTo>
                      <a:pt x="2" y="719"/>
                      <a:pt x="30" y="719"/>
                      <a:pt x="46" y="719"/>
                    </a:cubicBezTo>
                    <a:cubicBezTo>
                      <a:pt x="251" y="719"/>
                      <a:pt x="251" y="719"/>
                      <a:pt x="251" y="719"/>
                    </a:cubicBezTo>
                    <a:cubicBezTo>
                      <a:pt x="251" y="719"/>
                      <a:pt x="253" y="719"/>
                      <a:pt x="256" y="719"/>
                    </a:cubicBezTo>
                    <a:cubicBezTo>
                      <a:pt x="256" y="719"/>
                      <a:pt x="256" y="719"/>
                      <a:pt x="256" y="719"/>
                    </a:cubicBezTo>
                    <a:cubicBezTo>
                      <a:pt x="256" y="719"/>
                      <a:pt x="256" y="719"/>
                      <a:pt x="256" y="719"/>
                    </a:cubicBezTo>
                    <a:cubicBezTo>
                      <a:pt x="290" y="719"/>
                      <a:pt x="455" y="719"/>
                      <a:pt x="455" y="719"/>
                    </a:cubicBezTo>
                    <a:cubicBezTo>
                      <a:pt x="563" y="719"/>
                      <a:pt x="563" y="719"/>
                      <a:pt x="563" y="719"/>
                    </a:cubicBezTo>
                    <a:cubicBezTo>
                      <a:pt x="563" y="719"/>
                      <a:pt x="563" y="719"/>
                      <a:pt x="563" y="719"/>
                    </a:cubicBezTo>
                    <a:cubicBezTo>
                      <a:pt x="667" y="719"/>
                      <a:pt x="667" y="719"/>
                      <a:pt x="667" y="719"/>
                    </a:cubicBezTo>
                    <a:cubicBezTo>
                      <a:pt x="671" y="719"/>
                      <a:pt x="718" y="720"/>
                      <a:pt x="721" y="720"/>
                    </a:cubicBezTo>
                    <a:cubicBezTo>
                      <a:pt x="721" y="453"/>
                      <a:pt x="721" y="453"/>
                      <a:pt x="721" y="453"/>
                    </a:cubicBezTo>
                    <a:cubicBezTo>
                      <a:pt x="721" y="450"/>
                      <a:pt x="721" y="448"/>
                      <a:pt x="721" y="446"/>
                    </a:cubicBezTo>
                    <a:cubicBezTo>
                      <a:pt x="721" y="446"/>
                      <a:pt x="721" y="446"/>
                      <a:pt x="721" y="446"/>
                    </a:cubicBezTo>
                    <a:cubicBezTo>
                      <a:pt x="721" y="446"/>
                      <a:pt x="721" y="446"/>
                      <a:pt x="721" y="446"/>
                    </a:cubicBezTo>
                    <a:cubicBezTo>
                      <a:pt x="721" y="447"/>
                      <a:pt x="721" y="447"/>
                      <a:pt x="722" y="448"/>
                    </a:cubicBezTo>
                    <a:cubicBezTo>
                      <a:pt x="722" y="447"/>
                      <a:pt x="722" y="447"/>
                      <a:pt x="722" y="446"/>
                    </a:cubicBezTo>
                    <a:cubicBezTo>
                      <a:pt x="722" y="446"/>
                      <a:pt x="722" y="446"/>
                      <a:pt x="722" y="446"/>
                    </a:cubicBezTo>
                    <a:cubicBezTo>
                      <a:pt x="722" y="446"/>
                      <a:pt x="722" y="446"/>
                      <a:pt x="722" y="446"/>
                    </a:cubicBezTo>
                    <a:cubicBezTo>
                      <a:pt x="724" y="425"/>
                      <a:pt x="736" y="412"/>
                      <a:pt x="753" y="412"/>
                    </a:cubicBezTo>
                    <a:cubicBezTo>
                      <a:pt x="758" y="412"/>
                      <a:pt x="765" y="413"/>
                      <a:pt x="771" y="417"/>
                    </a:cubicBezTo>
                    <a:cubicBezTo>
                      <a:pt x="771" y="417"/>
                      <a:pt x="816" y="439"/>
                      <a:pt x="839" y="439"/>
                    </a:cubicBezTo>
                    <a:cubicBezTo>
                      <a:pt x="882" y="439"/>
                      <a:pt x="917" y="399"/>
                      <a:pt x="917" y="351"/>
                    </a:cubicBezTo>
                    <a:cubicBezTo>
                      <a:pt x="917" y="302"/>
                      <a:pt x="882" y="263"/>
                      <a:pt x="839" y="263"/>
                    </a:cubicBezTo>
                    <a:cubicBezTo>
                      <a:pt x="816" y="263"/>
                      <a:pt x="771" y="285"/>
                      <a:pt x="771" y="285"/>
                    </a:cubicBezTo>
                    <a:cubicBezTo>
                      <a:pt x="765" y="288"/>
                      <a:pt x="758" y="289"/>
                      <a:pt x="753" y="289"/>
                    </a:cubicBezTo>
                    <a:cubicBezTo>
                      <a:pt x="736" y="289"/>
                      <a:pt x="723" y="276"/>
                      <a:pt x="722" y="253"/>
                    </a:cubicBezTo>
                    <a:cubicBezTo>
                      <a:pt x="721" y="253"/>
                      <a:pt x="721" y="253"/>
                      <a:pt x="721" y="253"/>
                    </a:cubicBezTo>
                    <a:cubicBezTo>
                      <a:pt x="721" y="248"/>
                      <a:pt x="721" y="248"/>
                      <a:pt x="721" y="248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674" y="0"/>
                      <a:pt x="674" y="0"/>
                      <a:pt x="674" y="0"/>
                    </a:cubicBezTo>
                    <a:cubicBezTo>
                      <a:pt x="674" y="0"/>
                      <a:pt x="674" y="0"/>
                      <a:pt x="674" y="0"/>
                    </a:cubicBezTo>
                    <a:cubicBezTo>
                      <a:pt x="454" y="0"/>
                      <a:pt x="454" y="0"/>
                      <a:pt x="454" y="0"/>
                    </a:cubicBezTo>
                    <a:cubicBezTo>
                      <a:pt x="451" y="0"/>
                      <a:pt x="449" y="0"/>
                      <a:pt x="447" y="0"/>
                    </a:cubicBezTo>
                    <a:cubicBezTo>
                      <a:pt x="448" y="0"/>
                      <a:pt x="448" y="0"/>
                      <a:pt x="449" y="0"/>
                    </a:cubicBezTo>
                    <a:cubicBezTo>
                      <a:pt x="449" y="0"/>
                      <a:pt x="448" y="0"/>
                      <a:pt x="448" y="0"/>
                    </a:cubicBezTo>
                    <a:cubicBezTo>
                      <a:pt x="449" y="0"/>
                      <a:pt x="449" y="0"/>
                      <a:pt x="450" y="0"/>
                    </a:cubicBezTo>
                    <a:cubicBezTo>
                      <a:pt x="450" y="0"/>
                      <a:pt x="449" y="0"/>
                      <a:pt x="449" y="0"/>
                    </a:cubicBezTo>
                    <a:cubicBezTo>
                      <a:pt x="420" y="2"/>
                      <a:pt x="406" y="24"/>
                      <a:pt x="419" y="49"/>
                    </a:cubicBezTo>
                    <a:cubicBezTo>
                      <a:pt x="419" y="49"/>
                      <a:pt x="441" y="94"/>
                      <a:pt x="441" y="117"/>
                    </a:cubicBezTo>
                    <a:cubicBezTo>
                      <a:pt x="441" y="160"/>
                      <a:pt x="401" y="196"/>
                      <a:pt x="353" y="196"/>
                    </a:cubicBezTo>
                    <a:cubicBezTo>
                      <a:pt x="304" y="196"/>
                      <a:pt x="265" y="160"/>
                      <a:pt x="265" y="117"/>
                    </a:cubicBezTo>
                    <a:cubicBezTo>
                      <a:pt x="265" y="94"/>
                      <a:pt x="287" y="49"/>
                      <a:pt x="287" y="49"/>
                    </a:cubicBezTo>
                    <a:cubicBezTo>
                      <a:pt x="299" y="24"/>
                      <a:pt x="286" y="2"/>
                      <a:pt x="256" y="0"/>
                    </a:cubicBezTo>
                  </a:path>
                </a:pathLst>
              </a:custGeom>
              <a:solidFill>
                <a:srgbClr val="70AD4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uk-UA">
                  <a:solidFill>
                    <a:srgbClr val="FFFFFF"/>
                  </a:solidFill>
                  <a:latin typeface="Calibri" panose="020F0502020204030204" pitchFamily="34" charset="0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6" name="Freeform 20"/>
            <p:cNvSpPr>
              <a:spLocks noChangeArrowheads="1"/>
            </p:cNvSpPr>
            <p:nvPr/>
          </p:nvSpPr>
          <p:spPr bwMode="auto">
            <a:xfrm>
              <a:off x="2165" y="1443"/>
              <a:ext cx="194" cy="155"/>
            </a:xfrm>
            <a:custGeom>
              <a:avLst/>
              <a:gdLst>
                <a:gd name="T0" fmla="*/ 206398 w 21600"/>
                <a:gd name="T1" fmla="*/ 165105 h 21600"/>
                <a:gd name="T2" fmla="*/ 206398 w 21600"/>
                <a:gd name="T3" fmla="*/ 165105 h 21600"/>
                <a:gd name="T4" fmla="*/ 206398 w 21600"/>
                <a:gd name="T5" fmla="*/ 165105 h 21600"/>
                <a:gd name="T6" fmla="*/ 206398 w 21600"/>
                <a:gd name="T7" fmla="*/ 16510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lnTo>
                    <a:pt x="6791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17" name="Freeform 21"/>
            <p:cNvSpPr>
              <a:spLocks noChangeArrowheads="1"/>
            </p:cNvSpPr>
            <p:nvPr/>
          </p:nvSpPr>
          <p:spPr bwMode="auto">
            <a:xfrm>
              <a:off x="3430" y="2777"/>
              <a:ext cx="156" cy="156"/>
            </a:xfrm>
            <a:custGeom>
              <a:avLst/>
              <a:gdLst>
                <a:gd name="T0" fmla="*/ 166178 w 21600"/>
                <a:gd name="T1" fmla="*/ 166163 h 21600"/>
                <a:gd name="T2" fmla="*/ 166178 w 21600"/>
                <a:gd name="T3" fmla="*/ 166163 h 21600"/>
                <a:gd name="T4" fmla="*/ 166178 w 21600"/>
                <a:gd name="T5" fmla="*/ 166163 h 21600"/>
                <a:gd name="T6" fmla="*/ 166178 w 21600"/>
                <a:gd name="T7" fmla="*/ 16616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18" name="Freeform 22"/>
            <p:cNvSpPr>
              <a:spLocks noChangeArrowheads="1"/>
            </p:cNvSpPr>
            <p:nvPr/>
          </p:nvSpPr>
          <p:spPr bwMode="auto">
            <a:xfrm>
              <a:off x="2823" y="1411"/>
              <a:ext cx="122" cy="193"/>
            </a:xfrm>
            <a:custGeom>
              <a:avLst/>
              <a:gdLst>
                <a:gd name="T0" fmla="*/ 64342400 w 657"/>
                <a:gd name="T1" fmla="*/ 150100024 h 1032"/>
                <a:gd name="T2" fmla="*/ 52773380 w 657"/>
                <a:gd name="T3" fmla="*/ 163413991 h 1032"/>
                <a:gd name="T4" fmla="*/ 39619944 w 657"/>
                <a:gd name="T5" fmla="*/ 150100024 h 1032"/>
                <a:gd name="T6" fmla="*/ 70998538 w 657"/>
                <a:gd name="T7" fmla="*/ 145186413 h 1032"/>
                <a:gd name="T8" fmla="*/ 31378992 w 657"/>
                <a:gd name="T9" fmla="*/ 132030899 h 1032"/>
                <a:gd name="T10" fmla="*/ 103962344 w 657"/>
                <a:gd name="T11" fmla="*/ 52780510 h 1032"/>
                <a:gd name="T12" fmla="*/ 89065255 w 657"/>
                <a:gd name="T13" fmla="*/ 89077213 h 1032"/>
                <a:gd name="T14" fmla="*/ 84152372 w 657"/>
                <a:gd name="T15" fmla="*/ 100647807 h 1032"/>
                <a:gd name="T16" fmla="*/ 79239490 w 657"/>
                <a:gd name="T17" fmla="*/ 112218401 h 1032"/>
                <a:gd name="T18" fmla="*/ 79239490 w 657"/>
                <a:gd name="T19" fmla="*/ 115546694 h 1032"/>
                <a:gd name="T20" fmla="*/ 26307668 w 657"/>
                <a:gd name="T21" fmla="*/ 125373916 h 1032"/>
                <a:gd name="T22" fmla="*/ 24722855 w 657"/>
                <a:gd name="T23" fmla="*/ 112218401 h 1032"/>
                <a:gd name="T24" fmla="*/ 21394786 w 657"/>
                <a:gd name="T25" fmla="*/ 100647807 h 1032"/>
                <a:gd name="T26" fmla="*/ 14738648 w 657"/>
                <a:gd name="T27" fmla="*/ 87492293 h 1032"/>
                <a:gd name="T28" fmla="*/ 0 w 657"/>
                <a:gd name="T29" fmla="*/ 52780510 h 1032"/>
                <a:gd name="T30" fmla="*/ 52773380 w 657"/>
                <a:gd name="T31" fmla="*/ 0 h 1032"/>
                <a:gd name="T32" fmla="*/ 103962344 w 657"/>
                <a:gd name="T33" fmla="*/ 52780510 h 1032"/>
                <a:gd name="T34" fmla="*/ 80824303 w 657"/>
                <a:gd name="T35" fmla="*/ 24726109 h 1032"/>
                <a:gd name="T36" fmla="*/ 24722855 w 657"/>
                <a:gd name="T37" fmla="*/ 24726109 h 1032"/>
                <a:gd name="T38" fmla="*/ 23138041 w 657"/>
                <a:gd name="T39" fmla="*/ 79091539 h 1032"/>
                <a:gd name="T40" fmla="*/ 26307668 w 657"/>
                <a:gd name="T41" fmla="*/ 85748920 h 1032"/>
                <a:gd name="T42" fmla="*/ 36291875 w 657"/>
                <a:gd name="T43" fmla="*/ 105561418 h 1032"/>
                <a:gd name="T44" fmla="*/ 67670469 w 657"/>
                <a:gd name="T45" fmla="*/ 113803321 h 1032"/>
                <a:gd name="T46" fmla="*/ 72583352 w 657"/>
                <a:gd name="T47" fmla="*/ 95734196 h 1032"/>
                <a:gd name="T48" fmla="*/ 80824303 w 657"/>
                <a:gd name="T49" fmla="*/ 82420229 h 1032"/>
                <a:gd name="T50" fmla="*/ 92393324 w 657"/>
                <a:gd name="T51" fmla="*/ 52780510 h 1032"/>
                <a:gd name="T52" fmla="*/ 56101449 w 657"/>
                <a:gd name="T53" fmla="*/ 56109201 h 1032"/>
                <a:gd name="T54" fmla="*/ 47860497 w 657"/>
                <a:gd name="T55" fmla="*/ 56109201 h 1032"/>
                <a:gd name="T56" fmla="*/ 37876689 w 657"/>
                <a:gd name="T57" fmla="*/ 56109201 h 1032"/>
                <a:gd name="T58" fmla="*/ 39619944 w 657"/>
                <a:gd name="T59" fmla="*/ 79091539 h 1032"/>
                <a:gd name="T60" fmla="*/ 47860497 w 657"/>
                <a:gd name="T61" fmla="*/ 79091539 h 1032"/>
                <a:gd name="T62" fmla="*/ 57686263 w 657"/>
                <a:gd name="T63" fmla="*/ 79091539 h 1032"/>
                <a:gd name="T64" fmla="*/ 65927214 w 657"/>
                <a:gd name="T65" fmla="*/ 79091539 h 1032"/>
                <a:gd name="T66" fmla="*/ 67670469 w 657"/>
                <a:gd name="T67" fmla="*/ 56109201 h 1032"/>
                <a:gd name="T68" fmla="*/ 61014331 w 657"/>
                <a:gd name="T69" fmla="*/ 65936024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19" name="Freeform 23"/>
            <p:cNvSpPr>
              <a:spLocks noChangeArrowheads="1"/>
            </p:cNvSpPr>
            <p:nvPr/>
          </p:nvSpPr>
          <p:spPr bwMode="auto">
            <a:xfrm>
              <a:off x="2806" y="2013"/>
              <a:ext cx="173" cy="190"/>
            </a:xfrm>
            <a:custGeom>
              <a:avLst/>
              <a:gdLst>
                <a:gd name="T0" fmla="*/ 184171 w 21600"/>
                <a:gd name="T1" fmla="*/ 202147 h 21600"/>
                <a:gd name="T2" fmla="*/ 184171 w 21600"/>
                <a:gd name="T3" fmla="*/ 202147 h 21600"/>
                <a:gd name="T4" fmla="*/ 184171 w 21600"/>
                <a:gd name="T5" fmla="*/ 202147 h 21600"/>
                <a:gd name="T6" fmla="*/ 184171 w 21600"/>
                <a:gd name="T7" fmla="*/ 2021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0" name="Freeform 24"/>
            <p:cNvSpPr>
              <a:spLocks noChangeArrowheads="1"/>
            </p:cNvSpPr>
            <p:nvPr/>
          </p:nvSpPr>
          <p:spPr bwMode="auto">
            <a:xfrm>
              <a:off x="2165" y="2080"/>
              <a:ext cx="175" cy="155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T0" fmla="*/ 9 256 1"/>
                <a:gd name="T1" fmla="*/ 0 256 1"/>
                <a:gd name="G4" fmla="+- 0 T0 T1"/>
                <a:gd name="G5" fmla="sin 213 G4"/>
                <a:gd name="T2" fmla="*/ 0 256 1"/>
                <a:gd name="T3" fmla="*/ 0 256 1"/>
                <a:gd name="G6" fmla="+- 0 T2 T3"/>
                <a:gd name="G7" fmla="sin 213 G6"/>
                <a:gd name="T4" fmla="*/ 18 256 1"/>
                <a:gd name="T5" fmla="*/ 0 256 1"/>
                <a:gd name="G8" fmla="+- 0 T4 T5"/>
                <a:gd name="G9" fmla="sin 230 G8"/>
                <a:gd name="G10" fmla="+- 1 0 0"/>
                <a:gd name="G11" fmla="+- 1 0 0"/>
                <a:gd name="G12" fmla="+- 1 0 0"/>
                <a:gd name="G13" fmla="+- 1 0 0"/>
                <a:gd name="G14" fmla="+- 1 0 0"/>
                <a:gd name="G15" fmla="+- 1 0 0"/>
                <a:gd name="G16" fmla="+- 1 0 0"/>
                <a:gd name="G17" fmla="+- 1 0 0"/>
                <a:gd name="G18" fmla="+- 1 0 0"/>
                <a:gd name="G19" fmla="+- 1 0 0"/>
                <a:gd name="G20" fmla="+- 1 0 0"/>
                <a:gd name="G21" fmla="+- 1 0 0"/>
                <a:gd name="G22" fmla="+- 1 0 0"/>
                <a:gd name="G23" fmla="+- 1 0 0"/>
                <a:gd name="G24" fmla="+- 1 0 0"/>
                <a:gd name="G25" fmla="+- 1 0 0"/>
                <a:gd name="G26" fmla="+- 1 0 0"/>
                <a:gd name="G27" fmla="+- 1 0 0"/>
                <a:gd name="G28" fmla="+- 1 0 0"/>
                <a:gd name="G29" fmla="+- 8193 0 0"/>
                <a:gd name="G30" fmla="+- 1 0 0"/>
                <a:gd name="G31" fmla="+- 1 0 0"/>
                <a:gd name="G32" fmla="+- 1 0 0"/>
                <a:gd name="G33" fmla="+- 1 0 0"/>
                <a:gd name="G34" fmla="*/ 1 27809 57600"/>
                <a:gd name="G35" fmla="*/ 1 48365 11520"/>
                <a:gd name="G36" fmla="*/ G35 1 180"/>
                <a:gd name="G37" fmla="*/ G34 1 G36"/>
                <a:gd name="G38" fmla="+- 51177 0 0"/>
                <a:gd name="G39" fmla="+- 1509 0 0"/>
                <a:gd name="G40" fmla="+- 32768 0 0"/>
                <a:gd name="G41" fmla="+- 31915 0 0"/>
                <a:gd name="G42" fmla="*/ 1 14547 2"/>
                <a:gd name="G43" fmla="+- 57822 0 0"/>
                <a:gd name="G44" fmla="+- 57822 0 0"/>
                <a:gd name="G45" fmla="+- 63847 0 0"/>
                <a:gd name="G46" fmla="+- 11977 0 0"/>
                <a:gd name="G47" fmla="+- 11977 0 0"/>
                <a:gd name="G48" fmla="+- 32109 0 0"/>
                <a:gd name="G49" fmla="+- 32109 0 0"/>
                <a:gd name="G50" fmla="+- 4 0 0"/>
                <a:gd name="G51" fmla="+- 4 0 0"/>
                <a:gd name="G52" fmla="+- 59515 0 0"/>
                <a:gd name="G53" fmla="*/ 1 30353 2"/>
                <a:gd name="G54" fmla="+- 51177 0 0"/>
                <a:gd name="G55" fmla="+- 25 0 0"/>
                <a:gd name="T6" fmla="*/ 364493 w 461"/>
                <a:gd name="T7" fmla="*/ 171967 h 409"/>
                <a:gd name="T8" fmla="*/ 364493 w 461"/>
                <a:gd name="T9" fmla="*/ 171967 h 409"/>
                <a:gd name="T10" fmla="*/ 199623 w 461"/>
                <a:gd name="T11" fmla="*/ 13725 h 409"/>
                <a:gd name="T12" fmla="*/ 171336 w 461"/>
                <a:gd name="T13" fmla="*/ 13725 h 409"/>
                <a:gd name="T14" fmla="*/ 7274 w 461"/>
                <a:gd name="T15" fmla="*/ 171967 h 409"/>
                <a:gd name="T16" fmla="*/ 14547 w 461"/>
                <a:gd name="T17" fmla="*/ 185692 h 409"/>
                <a:gd name="T18" fmla="*/ 50108 w 461"/>
                <a:gd name="T19" fmla="*/ 185692 h 409"/>
                <a:gd name="T20" fmla="*/ 50108 w 461"/>
                <a:gd name="T21" fmla="*/ 314869 h 409"/>
                <a:gd name="T22" fmla="*/ 63847 w 461"/>
                <a:gd name="T23" fmla="*/ 329402 h 409"/>
                <a:gd name="T24" fmla="*/ 143049 w 461"/>
                <a:gd name="T25" fmla="*/ 329402 h 409"/>
                <a:gd name="T26" fmla="*/ 143049 w 461"/>
                <a:gd name="T27" fmla="*/ 200225 h 409"/>
                <a:gd name="T28" fmla="*/ 228717 w 461"/>
                <a:gd name="T29" fmla="*/ 200225 h 409"/>
                <a:gd name="T30" fmla="*/ 228717 w 461"/>
                <a:gd name="T31" fmla="*/ 329402 h 409"/>
                <a:gd name="T32" fmla="*/ 307920 w 461"/>
                <a:gd name="T33" fmla="*/ 329402 h 409"/>
                <a:gd name="T34" fmla="*/ 321659 w 461"/>
                <a:gd name="T35" fmla="*/ 314869 h 409"/>
                <a:gd name="T36" fmla="*/ 321659 w 461"/>
                <a:gd name="T37" fmla="*/ 185692 h 409"/>
                <a:gd name="T38" fmla="*/ 358028 w 461"/>
                <a:gd name="T39" fmla="*/ 185692 h 409"/>
                <a:gd name="T40" fmla="*/ 364493 w 461"/>
                <a:gd name="T41" fmla="*/ 171967 h 409"/>
              </a:gdLst>
              <a:ahLst/>
              <a:cxnLst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1" name="Freeform 25"/>
            <p:cNvSpPr>
              <a:spLocks noChangeArrowheads="1"/>
            </p:cNvSpPr>
            <p:nvPr/>
          </p:nvSpPr>
          <p:spPr bwMode="auto">
            <a:xfrm>
              <a:off x="3422" y="1428"/>
              <a:ext cx="154" cy="170"/>
            </a:xfrm>
            <a:custGeom>
              <a:avLst/>
              <a:gdLst>
                <a:gd name="T0" fmla="*/ 164053 w 21483"/>
                <a:gd name="T1" fmla="*/ 180981 h 21600"/>
                <a:gd name="T2" fmla="*/ 164053 w 21483"/>
                <a:gd name="T3" fmla="*/ 180981 h 21600"/>
                <a:gd name="T4" fmla="*/ 164053 w 21483"/>
                <a:gd name="T5" fmla="*/ 180981 h 21600"/>
                <a:gd name="T6" fmla="*/ 164053 w 21483"/>
                <a:gd name="T7" fmla="*/ 18098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2" name="Freeform 26"/>
            <p:cNvSpPr>
              <a:spLocks noChangeArrowheads="1"/>
            </p:cNvSpPr>
            <p:nvPr/>
          </p:nvSpPr>
          <p:spPr bwMode="auto">
            <a:xfrm>
              <a:off x="2172" y="2763"/>
              <a:ext cx="152" cy="167"/>
            </a:xfrm>
            <a:custGeom>
              <a:avLst/>
              <a:gdLst>
                <a:gd name="T0" fmla="*/ 161944 w 21600"/>
                <a:gd name="T1" fmla="*/ 177805 h 21600"/>
                <a:gd name="T2" fmla="*/ 161944 w 21600"/>
                <a:gd name="T3" fmla="*/ 177805 h 21600"/>
                <a:gd name="T4" fmla="*/ 161944 w 21600"/>
                <a:gd name="T5" fmla="*/ 177805 h 21600"/>
                <a:gd name="T6" fmla="*/ 161944 w 21600"/>
                <a:gd name="T7" fmla="*/ 17780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3" name="Freeform 27"/>
            <p:cNvSpPr>
              <a:spLocks noChangeArrowheads="1"/>
            </p:cNvSpPr>
            <p:nvPr/>
          </p:nvSpPr>
          <p:spPr bwMode="auto">
            <a:xfrm>
              <a:off x="3447" y="2090"/>
              <a:ext cx="155" cy="185"/>
            </a:xfrm>
            <a:custGeom>
              <a:avLst/>
              <a:gdLst>
                <a:gd name="T0" fmla="*/ 110732 w 449768"/>
                <a:gd name="T1" fmla="*/ 227173 h 538305"/>
                <a:gd name="T2" fmla="*/ 111895 w 449768"/>
                <a:gd name="T3" fmla="*/ 233060 h 538305"/>
                <a:gd name="T4" fmla="*/ 73045 w 449768"/>
                <a:gd name="T5" fmla="*/ 283090 h 538305"/>
                <a:gd name="T6" fmla="*/ 64797 w 449768"/>
                <a:gd name="T7" fmla="*/ 277501 h 538305"/>
                <a:gd name="T8" fmla="*/ 103380 w 449768"/>
                <a:gd name="T9" fmla="*/ 227473 h 538305"/>
                <a:gd name="T10" fmla="*/ 110732 w 449768"/>
                <a:gd name="T11" fmla="*/ 227173 h 538305"/>
                <a:gd name="T12" fmla="*/ 84978 w 449768"/>
                <a:gd name="T13" fmla="*/ 207288 h 538305"/>
                <a:gd name="T14" fmla="*/ 86009 w 449768"/>
                <a:gd name="T15" fmla="*/ 213022 h 538305"/>
                <a:gd name="T16" fmla="*/ 27754 w 449768"/>
                <a:gd name="T17" fmla="*/ 287807 h 538305"/>
                <a:gd name="T18" fmla="*/ 22169 w 449768"/>
                <a:gd name="T19" fmla="*/ 282238 h 538305"/>
                <a:gd name="T20" fmla="*/ 77763 w 449768"/>
                <a:gd name="T21" fmla="*/ 207718 h 538305"/>
                <a:gd name="T22" fmla="*/ 84978 w 449768"/>
                <a:gd name="T23" fmla="*/ 207288 h 538305"/>
                <a:gd name="T24" fmla="*/ 60099 w 449768"/>
                <a:gd name="T25" fmla="*/ 187787 h 538305"/>
                <a:gd name="T26" fmla="*/ 61030 w 449768"/>
                <a:gd name="T27" fmla="*/ 194738 h 538305"/>
                <a:gd name="T28" fmla="*/ 22181 w 449768"/>
                <a:gd name="T29" fmla="*/ 244261 h 538305"/>
                <a:gd name="T30" fmla="*/ 13932 w 449768"/>
                <a:gd name="T31" fmla="*/ 238700 h 538305"/>
                <a:gd name="T32" fmla="*/ 52781 w 449768"/>
                <a:gd name="T33" fmla="*/ 189177 h 538305"/>
                <a:gd name="T34" fmla="*/ 60099 w 449768"/>
                <a:gd name="T35" fmla="*/ 187787 h 538305"/>
                <a:gd name="T36" fmla="*/ 154269 w 449768"/>
                <a:gd name="T37" fmla="*/ 82241 h 538305"/>
                <a:gd name="T38" fmla="*/ 140057 w 449768"/>
                <a:gd name="T39" fmla="*/ 88772 h 538305"/>
                <a:gd name="T40" fmla="*/ 137121 w 449768"/>
                <a:gd name="T41" fmla="*/ 94370 h 538305"/>
                <a:gd name="T42" fmla="*/ 148332 w 449768"/>
                <a:gd name="T43" fmla="*/ 124760 h 538305"/>
                <a:gd name="T44" fmla="*/ 176090 w 449768"/>
                <a:gd name="T45" fmla="*/ 122094 h 538305"/>
                <a:gd name="T46" fmla="*/ 179025 w 449768"/>
                <a:gd name="T47" fmla="*/ 116496 h 538305"/>
                <a:gd name="T48" fmla="*/ 170484 w 449768"/>
                <a:gd name="T49" fmla="*/ 86106 h 538305"/>
                <a:gd name="T50" fmla="*/ 154269 w 449768"/>
                <a:gd name="T51" fmla="*/ 82241 h 538305"/>
                <a:gd name="T52" fmla="*/ 234543 w 449768"/>
                <a:gd name="T53" fmla="*/ 0 h 538305"/>
                <a:gd name="T54" fmla="*/ 237213 w 449768"/>
                <a:gd name="T55" fmla="*/ 0 h 538305"/>
                <a:gd name="T56" fmla="*/ 240148 w 449768"/>
                <a:gd name="T57" fmla="*/ 2666 h 538305"/>
                <a:gd name="T58" fmla="*/ 240148 w 449768"/>
                <a:gd name="T59" fmla="*/ 5332 h 538305"/>
                <a:gd name="T60" fmla="*/ 240148 w 449768"/>
                <a:gd name="T61" fmla="*/ 10930 h 538305"/>
                <a:gd name="T62" fmla="*/ 240148 w 449768"/>
                <a:gd name="T63" fmla="*/ 24792 h 538305"/>
                <a:gd name="T64" fmla="*/ 237213 w 449768"/>
                <a:gd name="T65" fmla="*/ 55449 h 538305"/>
                <a:gd name="T66" fmla="*/ 237213 w 449768"/>
                <a:gd name="T67" fmla="*/ 61047 h 538305"/>
                <a:gd name="T68" fmla="*/ 234543 w 449768"/>
                <a:gd name="T69" fmla="*/ 71977 h 538305"/>
                <a:gd name="T70" fmla="*/ 226002 w 449768"/>
                <a:gd name="T71" fmla="*/ 94370 h 538305"/>
                <a:gd name="T72" fmla="*/ 189969 w 449768"/>
                <a:gd name="T73" fmla="*/ 155417 h 538305"/>
                <a:gd name="T74" fmla="*/ 184631 w 449768"/>
                <a:gd name="T75" fmla="*/ 174877 h 538305"/>
                <a:gd name="T76" fmla="*/ 148332 w 449768"/>
                <a:gd name="T77" fmla="*/ 271912 h 538305"/>
                <a:gd name="T78" fmla="*/ 140057 w 449768"/>
                <a:gd name="T79" fmla="*/ 266314 h 538305"/>
                <a:gd name="T80" fmla="*/ 9271 w 449768"/>
                <a:gd name="T81" fmla="*/ 166613 h 538305"/>
                <a:gd name="T82" fmla="*/ 997 w 449768"/>
                <a:gd name="T83" fmla="*/ 155417 h 538305"/>
                <a:gd name="T84" fmla="*/ 87209 w 449768"/>
                <a:gd name="T85" fmla="*/ 99968 h 538305"/>
                <a:gd name="T86" fmla="*/ 103757 w 449768"/>
                <a:gd name="T87" fmla="*/ 88772 h 538305"/>
                <a:gd name="T88" fmla="*/ 167816 w 449768"/>
                <a:gd name="T89" fmla="*/ 27724 h 538305"/>
                <a:gd name="T90" fmla="*/ 215059 w 449768"/>
                <a:gd name="T91" fmla="*/ 5332 h 538305"/>
                <a:gd name="T92" fmla="*/ 228938 w 449768"/>
                <a:gd name="T93" fmla="*/ 2666 h 538305"/>
                <a:gd name="T94" fmla="*/ 234543 w 449768"/>
                <a:gd name="T95" fmla="*/ 0 h 538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4" name="Freeform 28"/>
            <p:cNvSpPr>
              <a:spLocks noChangeArrowheads="1"/>
            </p:cNvSpPr>
            <p:nvPr/>
          </p:nvSpPr>
          <p:spPr bwMode="auto">
            <a:xfrm>
              <a:off x="2816" y="2788"/>
              <a:ext cx="138" cy="152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 0 0"/>
                <a:gd name="G7" fmla="+- 1 0 0"/>
                <a:gd name="G8" fmla="+- 1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G14" fmla="+- 1 0 0"/>
                <a:gd name="G15" fmla="+- 1 0 0"/>
                <a:gd name="G16" fmla="+- 1 0 0"/>
                <a:gd name="G17" fmla="+- 1 0 0"/>
                <a:gd name="G18" fmla="+- 1 0 0"/>
                <a:gd name="G19" fmla="+- 1 0 0"/>
                <a:gd name="G20" fmla="+- 1 0 0"/>
                <a:gd name="G21" fmla="+- 1 0 0"/>
                <a:gd name="G22" fmla="+- 1 0 0"/>
                <a:gd name="G23" fmla="+- 1 0 0"/>
                <a:gd name="G24" fmla="+- 1 0 0"/>
                <a:gd name="G25" fmla="+- 1 0 0"/>
                <a:gd name="G26" fmla="+- 1 0 0"/>
                <a:gd name="G27" fmla="+- 1 0 0"/>
                <a:gd name="G28" fmla="+- 1 0 0"/>
                <a:gd name="G29" fmla="+- 1 0 0"/>
                <a:gd name="G30" fmla="+- 1 0 0"/>
                <a:gd name="G31" fmla="+- 1 0 0"/>
                <a:gd name="G32" fmla="+- 1 0 0"/>
                <a:gd name="G33" fmla="+- 1 0 0"/>
                <a:gd name="G34" fmla="+- 1 0 0"/>
                <a:gd name="G35" fmla="+- 1 0 0"/>
                <a:gd name="G36" fmla="+- 1 0 0"/>
                <a:gd name="G37" fmla="+- 1 0 0"/>
                <a:gd name="G38" fmla="+- 1 0 0"/>
                <a:gd name="G39" fmla="+- 1 0 0"/>
                <a:gd name="G40" fmla="+- 1 0 0"/>
                <a:gd name="G41" fmla="+- 1 0 0"/>
                <a:gd name="G42" fmla="+- 1 0 0"/>
                <a:gd name="G43" fmla="+- 1 0 0"/>
                <a:gd name="G44" fmla="+- 1 0 0"/>
                <a:gd name="G45" fmla="+- 1 0 0"/>
                <a:gd name="G46" fmla="+- 1 0 0"/>
                <a:gd name="G47" fmla="+- 1 0 0"/>
                <a:gd name="G48" fmla="+- 1 0 0"/>
                <a:gd name="G49" fmla="+- 1 0 0"/>
                <a:gd name="G50" fmla="+- 1 0 0"/>
                <a:gd name="G51" fmla="+- 1 0 0"/>
                <a:gd name="G52" fmla="+- 1 0 0"/>
                <a:gd name="G53" fmla="+- 1 0 0"/>
                <a:gd name="G54" fmla="+- 1 0 0"/>
                <a:gd name="G55" fmla="+- 1 0 0"/>
                <a:gd name="G56" fmla="+- 1 0 0"/>
                <a:gd name="G57" fmla="+- 1 0 0"/>
                <a:gd name="T0" fmla="*/ 147125 w 21376"/>
                <a:gd name="T1" fmla="*/ 161930 h 21600"/>
                <a:gd name="T2" fmla="*/ 147125 w 21376"/>
                <a:gd name="T3" fmla="*/ 161930 h 21600"/>
                <a:gd name="T4" fmla="*/ 147125 w 21376"/>
                <a:gd name="T5" fmla="*/ 161930 h 21600"/>
                <a:gd name="T6" fmla="*/ 147125 w 21376"/>
                <a:gd name="T7" fmla="*/ 16193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uk-UA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endParaRP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2718" y="2225"/>
              <a:ext cx="335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r>
                <a:rPr lang="en-US" altLang="uk-UA" sz="900" b="1">
                  <a:solidFill>
                    <a:srgbClr val="FFFFFF"/>
                  </a:solidFill>
                  <a:latin typeface="Calibri Light" panose="020F0302020204030204" pitchFamily="34" charset="0"/>
                  <a:cs typeface="Lato Regular" charset="0"/>
                </a:rPr>
                <a:t>Success</a:t>
              </a:r>
            </a:p>
          </p:txBody>
        </p:sp>
      </p:grp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B71F62F-A757-48FF-82C0-A546B5F3697B}"/>
              </a:ext>
            </a:extLst>
          </p:cNvPr>
          <p:cNvSpPr/>
          <p:nvPr/>
        </p:nvSpPr>
        <p:spPr>
          <a:xfrm>
            <a:off x="6003120" y="233302"/>
            <a:ext cx="6096000" cy="5327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base">
              <a:spcAft>
                <a:spcPts val="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Учні молодшої школи — особлива категорія дітей, яка сприймає навчання через гру. Тож вчителю потрібно буде продумати онлайн-урок з ігровими елементами, та з обов’язковою комунікацією та співпрацею учнів одне з одним. Ваш урок мине намарно, якщо діти просто слухатимуть вас. Комбінуйте невеликі теоретичні блоки з цікавими завданнями.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5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Основний навчальний матеріал можна подавати, створюючи презентації в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Сanva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демонструвати коротенькі відео.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3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6982"/>
            <a:ext cx="12192001" cy="69549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63459" y="-96982"/>
            <a:ext cx="7628541" cy="6954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r>
              <a:rPr lang="en-US" altLang="x-non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x-non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 всіх учасників освітнього процесу — один з найважливіших факторів успішного функціонування будь-якої шкільної спільноти. В умовах дистанційного навчання, головне бути відкритими до інновацій і щиро прагнути донести всю інформацію цікаво та доступно !</a:t>
            </a: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323850" algn="just">
              <a:buClr>
                <a:srgbClr val="FFFFFF"/>
              </a:buClr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endParaRPr lang="uk-UA" altLang="x-non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885BF61-A2EB-407D-BD33-FC9AF914FE08}"/>
              </a:ext>
            </a:extLst>
          </p:cNvPr>
          <p:cNvSpPr txBox="1">
            <a:spLocks noChangeArrowheads="1"/>
          </p:cNvSpPr>
          <p:nvPr/>
        </p:nvSpPr>
        <p:spPr>
          <a:xfrm>
            <a:off x="7992571" y="6040947"/>
            <a:ext cx="6868764" cy="6805718"/>
          </a:xfrm>
          <a:prstGeom prst="rect">
            <a:avLst/>
          </a:prstGeom>
        </p:spPr>
        <p:txBody>
          <a:bodyPr vert="horz" lIns="91440" tIns="21336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1800" indent="-323850">
              <a:spcAft>
                <a:spcPts val="1063"/>
              </a:spcAft>
              <a:buClr>
                <a:srgbClr val="FFFFFF"/>
              </a:buClr>
              <a:buSzPct val="45000"/>
              <a:buFont typeface="Wingdings" panose="05000000000000000000" pitchFamily="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/>
            </a:pPr>
            <a:r>
              <a:rPr lang="ru-RU" altLang="x-none" sz="2800" dirty="0">
                <a:cs typeface="Angsana New" panose="02020603050405020304" pitchFamily="18" charset="-34"/>
              </a:rPr>
              <a:t>  </a:t>
            </a:r>
            <a:endParaRPr lang="ru-RU" alt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5021" b="2688"/>
          <a:stretch/>
        </p:blipFill>
        <p:spPr>
          <a:xfrm>
            <a:off x="0" y="391887"/>
            <a:ext cx="4563460" cy="3556000"/>
          </a:xfrm>
          <a:prstGeom prst="rect">
            <a:avLst/>
          </a:prstGeom>
        </p:spPr>
      </p:pic>
      <p:pic>
        <p:nvPicPr>
          <p:cNvPr id="6" name="Picture 2" descr="C:\Users\камила\Desktop\стем\dustanshiyne.jpg">
            <a:extLst>
              <a:ext uri="{FF2B5EF4-FFF2-40B4-BE49-F238E27FC236}">
                <a16:creationId xmlns:a16="http://schemas.microsoft.com/office/drawing/2014/main" id="{8788851C-0191-4B19-8F4A-43C44244F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r="1487" b="3750"/>
          <a:stretch>
            <a:fillRect/>
          </a:stretch>
        </p:blipFill>
        <p:spPr bwMode="auto">
          <a:xfrm>
            <a:off x="6516863" y="4113590"/>
            <a:ext cx="4254308" cy="2582224"/>
          </a:xfrm>
          <a:prstGeom prst="rect">
            <a:avLst/>
          </a:prstGeom>
          <a:noFill/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33AEBC6-37AC-4242-8682-E36DE35E1ABE}"/>
              </a:ext>
            </a:extLst>
          </p:cNvPr>
          <p:cNvSpPr/>
          <p:nvPr/>
        </p:nvSpPr>
        <p:spPr>
          <a:xfrm>
            <a:off x="314384" y="4113590"/>
            <a:ext cx="3934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/>
            <a:r>
              <a:rPr lang="uk-UA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536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</TotalTime>
  <Words>1005</Words>
  <Application>Microsoft Office PowerPoint</Application>
  <PresentationFormat>Широкий екран</PresentationFormat>
  <Paragraphs>145</Paragraphs>
  <Slides>12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4" baseType="lpstr">
      <vt:lpstr>Microsoft YaHei</vt:lpstr>
      <vt:lpstr>Angsana New</vt:lpstr>
      <vt:lpstr>Arial</vt:lpstr>
      <vt:lpstr>Calibri</vt:lpstr>
      <vt:lpstr>Calibri Light</vt:lpstr>
      <vt:lpstr>Century Gothic</vt:lpstr>
      <vt:lpstr>Lato Regular</vt:lpstr>
      <vt:lpstr>Symbol</vt:lpstr>
      <vt:lpstr>Times New Roman</vt:lpstr>
      <vt:lpstr>Wingdings</vt:lpstr>
      <vt:lpstr>Wingdings 2</vt:lpstr>
      <vt:lpstr>Остин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Пользователь</cp:lastModifiedBy>
  <cp:revision>173</cp:revision>
  <dcterms:created xsi:type="dcterms:W3CDTF">2020-10-22T06:06:13Z</dcterms:created>
  <dcterms:modified xsi:type="dcterms:W3CDTF">2021-10-27T15:11:11Z</dcterms:modified>
</cp:coreProperties>
</file>