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5" r:id="rId4"/>
    <p:sldId id="276" r:id="rId5"/>
    <p:sldId id="258" r:id="rId6"/>
    <p:sldId id="280" r:id="rId7"/>
    <p:sldId id="260" r:id="rId8"/>
    <p:sldId id="277" r:id="rId9"/>
    <p:sldId id="264" r:id="rId10"/>
    <p:sldId id="273" r:id="rId11"/>
    <p:sldId id="270" r:id="rId12"/>
    <p:sldId id="272" r:id="rId13"/>
    <p:sldId id="278" r:id="rId14"/>
    <p:sldId id="265" r:id="rId15"/>
    <p:sldId id="259" r:id="rId16"/>
    <p:sldId id="279" r:id="rId17"/>
    <p:sldId id="271" r:id="rId18"/>
    <p:sldId id="274" r:id="rId19"/>
    <p:sldId id="261" r:id="rId20"/>
    <p:sldId id="262" r:id="rId21"/>
    <p:sldId id="263" r:id="rId22"/>
    <p:sldId id="266" r:id="rId23"/>
    <p:sldId id="267" r:id="rId24"/>
    <p:sldId id="268" r:id="rId25"/>
    <p:sldId id="269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B323"/>
    <a:srgbClr val="FFBD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8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3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8.xml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4.xml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96D775-4C63-4A79-90E6-C29F4C76C40C}" type="doc">
      <dgm:prSet loTypeId="urn:microsoft.com/office/officeart/2005/8/layout/matrix3" loCatId="matrix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ru-UA"/>
        </a:p>
      </dgm:t>
    </dgm:pt>
    <dgm:pt modelId="{78E95593-DCA1-4158-8324-22B567900965}">
      <dgm:prSet phldrT="[Текст]" custT="1"/>
      <dgm:spPr/>
      <dgm:t>
        <a:bodyPr/>
        <a:lstStyle/>
        <a:p>
          <a:r>
            <a:rPr lang="uk-UA" sz="2000" b="1" dirty="0"/>
            <a:t>вільна озброєна людина</a:t>
          </a:r>
          <a:endParaRPr lang="ru-UA" sz="2000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3C41ECE4-AA15-4CB2-991F-CFAF8FBF0844}" type="parTrans" cxnId="{9567F28B-2347-41DD-AFC1-9C181133D220}">
      <dgm:prSet/>
      <dgm:spPr/>
      <dgm:t>
        <a:bodyPr/>
        <a:lstStyle/>
        <a:p>
          <a:endParaRPr lang="ru-UA"/>
        </a:p>
      </dgm:t>
    </dgm:pt>
    <dgm:pt modelId="{C680EBC9-E6BF-4E55-9FB2-5E8182DD75BD}" type="sibTrans" cxnId="{9567F28B-2347-41DD-AFC1-9C181133D220}">
      <dgm:prSet/>
      <dgm:spPr/>
      <dgm:t>
        <a:bodyPr/>
        <a:lstStyle/>
        <a:p>
          <a:endParaRPr lang="ru-UA"/>
        </a:p>
      </dgm:t>
    </dgm:pt>
    <dgm:pt modelId="{0008B34E-C2B8-42FB-AF6C-C45A7E72EA53}">
      <dgm:prSet phldrT="[Текст]" custT="1"/>
      <dgm:spPr/>
      <dgm:t>
        <a:bodyPr/>
        <a:lstStyle/>
        <a:p>
          <a:r>
            <a:rPr lang="uk-UA" sz="4000" b="1" dirty="0"/>
            <a:t>вояк</a:t>
          </a:r>
          <a:endParaRPr lang="ru-UA" sz="4000" b="1" dirty="0"/>
        </a:p>
      </dgm:t>
    </dgm:pt>
    <dgm:pt modelId="{F02B87A6-A689-43F4-80EB-2193B5A8D846}" type="parTrans" cxnId="{F8DF5CB1-BBDB-4FF4-8559-430EC59621F6}">
      <dgm:prSet/>
      <dgm:spPr/>
      <dgm:t>
        <a:bodyPr/>
        <a:lstStyle/>
        <a:p>
          <a:endParaRPr lang="ru-UA"/>
        </a:p>
      </dgm:t>
    </dgm:pt>
    <dgm:pt modelId="{E69E2985-90C1-470D-9576-505AA526361C}" type="sibTrans" cxnId="{F8DF5CB1-BBDB-4FF4-8559-430EC59621F6}">
      <dgm:prSet/>
      <dgm:spPr/>
      <dgm:t>
        <a:bodyPr/>
        <a:lstStyle/>
        <a:p>
          <a:endParaRPr lang="ru-UA"/>
        </a:p>
      </dgm:t>
    </dgm:pt>
    <dgm:pt modelId="{1F1FFB26-2D8E-4A45-9F20-B6FE488A030D}">
      <dgm:prSet phldrT="[Текст]" custT="1"/>
      <dgm:spPr/>
      <dgm:t>
        <a:bodyPr/>
        <a:lstStyle/>
        <a:p>
          <a:r>
            <a:rPr lang="ru-RU" sz="2000" b="1" i="0" dirty="0" err="1"/>
            <a:t>Переселенець</a:t>
          </a:r>
          <a:endParaRPr lang="ru-UA" sz="2000" b="1" dirty="0"/>
        </a:p>
      </dgm:t>
    </dgm:pt>
    <dgm:pt modelId="{DC51AE2E-BAAB-48DC-89C7-BCFE03021479}" type="parTrans" cxnId="{C26771A4-F7C4-4E64-8354-4C2DBAD3F35C}">
      <dgm:prSet/>
      <dgm:spPr/>
      <dgm:t>
        <a:bodyPr/>
        <a:lstStyle/>
        <a:p>
          <a:endParaRPr lang="ru-UA"/>
        </a:p>
      </dgm:t>
    </dgm:pt>
    <dgm:pt modelId="{8E9C89D4-27CD-4EFA-8D05-34EA20376CC6}" type="sibTrans" cxnId="{C26771A4-F7C4-4E64-8354-4C2DBAD3F35C}">
      <dgm:prSet/>
      <dgm:spPr/>
      <dgm:t>
        <a:bodyPr/>
        <a:lstStyle/>
        <a:p>
          <a:endParaRPr lang="ru-UA"/>
        </a:p>
      </dgm:t>
    </dgm:pt>
    <dgm:pt modelId="{9BBBE8E1-891E-462F-9F2F-508C43602518}">
      <dgm:prSet phldrT="[Текст]"/>
      <dgm:spPr/>
      <dgm:t>
        <a:bodyPr/>
        <a:lstStyle/>
        <a:p>
          <a:r>
            <a:rPr lang="ru-RU" b="1" i="0" dirty="0" err="1"/>
            <a:t>Бідняк</a:t>
          </a:r>
          <a:endParaRPr lang="ru-UA" b="1" dirty="0"/>
        </a:p>
      </dgm:t>
    </dgm:pt>
    <dgm:pt modelId="{2D76D432-56B6-4865-97B9-AB4CC663D360}" type="parTrans" cxnId="{248A1611-049F-4057-A282-625399FF72FE}">
      <dgm:prSet/>
      <dgm:spPr/>
      <dgm:t>
        <a:bodyPr/>
        <a:lstStyle/>
        <a:p>
          <a:endParaRPr lang="ru-UA"/>
        </a:p>
      </dgm:t>
    </dgm:pt>
    <dgm:pt modelId="{2F15EF8A-2D61-4045-AC80-A02777E0786F}" type="sibTrans" cxnId="{248A1611-049F-4057-A282-625399FF72FE}">
      <dgm:prSet/>
      <dgm:spPr/>
      <dgm:t>
        <a:bodyPr/>
        <a:lstStyle/>
        <a:p>
          <a:endParaRPr lang="ru-UA"/>
        </a:p>
      </dgm:t>
    </dgm:pt>
    <dgm:pt modelId="{BC35B7C1-7D9F-48D7-816C-755B5A313A16}" type="pres">
      <dgm:prSet presAssocID="{0D96D775-4C63-4A79-90E6-C29F4C76C40C}" presName="matrix" presStyleCnt="0">
        <dgm:presLayoutVars>
          <dgm:chMax val="1"/>
          <dgm:dir/>
          <dgm:resizeHandles val="exact"/>
        </dgm:presLayoutVars>
      </dgm:prSet>
      <dgm:spPr/>
    </dgm:pt>
    <dgm:pt modelId="{6318AF62-CCEE-4660-9166-3D19D234542D}" type="pres">
      <dgm:prSet presAssocID="{0D96D775-4C63-4A79-90E6-C29F4C76C40C}" presName="diamond" presStyleLbl="bgShp" presStyleIdx="0" presStyleCnt="1" custScaleX="105537" custLinFactNeighborX="-1586" custLinFactNeighborY="-4835"/>
      <dgm:spPr/>
    </dgm:pt>
    <dgm:pt modelId="{01D616C7-7619-450A-8C81-D58BBCDFE00C}" type="pres">
      <dgm:prSet presAssocID="{0D96D775-4C63-4A79-90E6-C29F4C76C40C}" presName="quad1" presStyleLbl="node1" presStyleIdx="0" presStyleCnt="4" custLinFactNeighborX="-1149" custLinFactNeighborY="-1503">
        <dgm:presLayoutVars>
          <dgm:chMax val="0"/>
          <dgm:chPref val="0"/>
          <dgm:bulletEnabled val="1"/>
        </dgm:presLayoutVars>
      </dgm:prSet>
      <dgm:spPr/>
    </dgm:pt>
    <dgm:pt modelId="{F4C8A63C-3897-4887-8A36-2D9E3A32FC7F}" type="pres">
      <dgm:prSet presAssocID="{0D96D775-4C63-4A79-90E6-C29F4C76C40C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60730D2-8052-4217-9C09-644EC0D7980E}" type="pres">
      <dgm:prSet presAssocID="{0D96D775-4C63-4A79-90E6-C29F4C76C40C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0C17888-1A33-47D3-9F03-5CDD9BC6F26D}" type="pres">
      <dgm:prSet presAssocID="{0D96D775-4C63-4A79-90E6-C29F4C76C40C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48A1611-049F-4057-A282-625399FF72FE}" srcId="{0D96D775-4C63-4A79-90E6-C29F4C76C40C}" destId="{9BBBE8E1-891E-462F-9F2F-508C43602518}" srcOrd="3" destOrd="0" parTransId="{2D76D432-56B6-4865-97B9-AB4CC663D360}" sibTransId="{2F15EF8A-2D61-4045-AC80-A02777E0786F}"/>
    <dgm:cxn modelId="{2A5AF532-91B4-4634-92E5-00B3EDD61D1F}" type="presOf" srcId="{78E95593-DCA1-4158-8324-22B567900965}" destId="{01D616C7-7619-450A-8C81-D58BBCDFE00C}" srcOrd="0" destOrd="0" presId="urn:microsoft.com/office/officeart/2005/8/layout/matrix3"/>
    <dgm:cxn modelId="{BE958735-551D-41DB-A67E-AE5A55B131B7}" type="presOf" srcId="{9BBBE8E1-891E-462F-9F2F-508C43602518}" destId="{20C17888-1A33-47D3-9F03-5CDD9BC6F26D}" srcOrd="0" destOrd="0" presId="urn:microsoft.com/office/officeart/2005/8/layout/matrix3"/>
    <dgm:cxn modelId="{60684A4F-0E10-4729-AFF8-1940CD56BED7}" type="presOf" srcId="{1F1FFB26-2D8E-4A45-9F20-B6FE488A030D}" destId="{160730D2-8052-4217-9C09-644EC0D7980E}" srcOrd="0" destOrd="0" presId="urn:microsoft.com/office/officeart/2005/8/layout/matrix3"/>
    <dgm:cxn modelId="{CBA88C73-582C-4835-BE62-96C2DD24A213}" type="presOf" srcId="{0008B34E-C2B8-42FB-AF6C-C45A7E72EA53}" destId="{F4C8A63C-3897-4887-8A36-2D9E3A32FC7F}" srcOrd="0" destOrd="0" presId="urn:microsoft.com/office/officeart/2005/8/layout/matrix3"/>
    <dgm:cxn modelId="{9567F28B-2347-41DD-AFC1-9C181133D220}" srcId="{0D96D775-4C63-4A79-90E6-C29F4C76C40C}" destId="{78E95593-DCA1-4158-8324-22B567900965}" srcOrd="0" destOrd="0" parTransId="{3C41ECE4-AA15-4CB2-991F-CFAF8FBF0844}" sibTransId="{C680EBC9-E6BF-4E55-9FB2-5E8182DD75BD}"/>
    <dgm:cxn modelId="{C26771A4-F7C4-4E64-8354-4C2DBAD3F35C}" srcId="{0D96D775-4C63-4A79-90E6-C29F4C76C40C}" destId="{1F1FFB26-2D8E-4A45-9F20-B6FE488A030D}" srcOrd="2" destOrd="0" parTransId="{DC51AE2E-BAAB-48DC-89C7-BCFE03021479}" sibTransId="{8E9C89D4-27CD-4EFA-8D05-34EA20376CC6}"/>
    <dgm:cxn modelId="{F8DF5CB1-BBDB-4FF4-8559-430EC59621F6}" srcId="{0D96D775-4C63-4A79-90E6-C29F4C76C40C}" destId="{0008B34E-C2B8-42FB-AF6C-C45A7E72EA53}" srcOrd="1" destOrd="0" parTransId="{F02B87A6-A689-43F4-80EB-2193B5A8D846}" sibTransId="{E69E2985-90C1-470D-9576-505AA526361C}"/>
    <dgm:cxn modelId="{92DE0DB3-E114-4CAF-ACCA-90DCAE36CA03}" type="presOf" srcId="{0D96D775-4C63-4A79-90E6-C29F4C76C40C}" destId="{BC35B7C1-7D9F-48D7-816C-755B5A313A16}" srcOrd="0" destOrd="0" presId="urn:microsoft.com/office/officeart/2005/8/layout/matrix3"/>
    <dgm:cxn modelId="{C2CAB9FA-1AF2-4A45-80A9-32A5DDD98181}" type="presParOf" srcId="{BC35B7C1-7D9F-48D7-816C-755B5A313A16}" destId="{6318AF62-CCEE-4660-9166-3D19D234542D}" srcOrd="0" destOrd="0" presId="urn:microsoft.com/office/officeart/2005/8/layout/matrix3"/>
    <dgm:cxn modelId="{F9265F9F-E69C-4F7B-A3CF-C34574C3DFAC}" type="presParOf" srcId="{BC35B7C1-7D9F-48D7-816C-755B5A313A16}" destId="{01D616C7-7619-450A-8C81-D58BBCDFE00C}" srcOrd="1" destOrd="0" presId="urn:microsoft.com/office/officeart/2005/8/layout/matrix3"/>
    <dgm:cxn modelId="{6C81149F-81FB-4B5F-AAFC-239D888356FA}" type="presParOf" srcId="{BC35B7C1-7D9F-48D7-816C-755B5A313A16}" destId="{F4C8A63C-3897-4887-8A36-2D9E3A32FC7F}" srcOrd="2" destOrd="0" presId="urn:microsoft.com/office/officeart/2005/8/layout/matrix3"/>
    <dgm:cxn modelId="{01DEA8D6-8B87-4131-8E83-3838C9771159}" type="presParOf" srcId="{BC35B7C1-7D9F-48D7-816C-755B5A313A16}" destId="{160730D2-8052-4217-9C09-644EC0D7980E}" srcOrd="3" destOrd="0" presId="urn:microsoft.com/office/officeart/2005/8/layout/matrix3"/>
    <dgm:cxn modelId="{C7BB8761-EBCC-440E-AF6F-AEEBF7F6869E}" type="presParOf" srcId="{BC35B7C1-7D9F-48D7-816C-755B5A313A16}" destId="{20C17888-1A33-47D3-9F03-5CDD9BC6F26D}" srcOrd="4" destOrd="0" presId="urn:microsoft.com/office/officeart/2005/8/layout/matrix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96D775-4C63-4A79-90E6-C29F4C76C40C}" type="doc">
      <dgm:prSet loTypeId="urn:microsoft.com/office/officeart/2005/8/layout/matrix3" loCatId="matrix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ru-UA"/>
        </a:p>
      </dgm:t>
    </dgm:pt>
    <dgm:pt modelId="{78E95593-DCA1-4158-8324-22B567900965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uk-UA" sz="2000" b="1" dirty="0"/>
            <a:t>вільна озброєна людина</a:t>
          </a:r>
          <a:endParaRPr lang="ru-UA" sz="2000" dirty="0"/>
        </a:p>
      </dgm:t>
    </dgm:pt>
    <dgm:pt modelId="{3C41ECE4-AA15-4CB2-991F-CFAF8FBF0844}" type="parTrans" cxnId="{9567F28B-2347-41DD-AFC1-9C181133D220}">
      <dgm:prSet/>
      <dgm:spPr/>
      <dgm:t>
        <a:bodyPr/>
        <a:lstStyle/>
        <a:p>
          <a:endParaRPr lang="ru-UA"/>
        </a:p>
      </dgm:t>
    </dgm:pt>
    <dgm:pt modelId="{C680EBC9-E6BF-4E55-9FB2-5E8182DD75BD}" type="sibTrans" cxnId="{9567F28B-2347-41DD-AFC1-9C181133D220}">
      <dgm:prSet/>
      <dgm:spPr/>
      <dgm:t>
        <a:bodyPr/>
        <a:lstStyle/>
        <a:p>
          <a:endParaRPr lang="ru-UA"/>
        </a:p>
      </dgm:t>
    </dgm:pt>
    <dgm:pt modelId="{1F1FFB26-2D8E-4A45-9F20-B6FE488A030D}">
      <dgm:prSet phldrT="[Текст]" custT="1"/>
      <dgm:spPr/>
      <dgm:t>
        <a:bodyPr/>
        <a:lstStyle/>
        <a:p>
          <a:r>
            <a:rPr lang="ru-RU" sz="2000" b="1" i="0" dirty="0" err="1"/>
            <a:t>Переселенець</a:t>
          </a:r>
          <a:endParaRPr lang="ru-UA" sz="2000" b="1" dirty="0"/>
        </a:p>
      </dgm:t>
    </dgm:pt>
    <dgm:pt modelId="{DC51AE2E-BAAB-48DC-89C7-BCFE03021479}" type="parTrans" cxnId="{C26771A4-F7C4-4E64-8354-4C2DBAD3F35C}">
      <dgm:prSet/>
      <dgm:spPr/>
      <dgm:t>
        <a:bodyPr/>
        <a:lstStyle/>
        <a:p>
          <a:endParaRPr lang="ru-UA"/>
        </a:p>
      </dgm:t>
    </dgm:pt>
    <dgm:pt modelId="{8E9C89D4-27CD-4EFA-8D05-34EA20376CC6}" type="sibTrans" cxnId="{C26771A4-F7C4-4E64-8354-4C2DBAD3F35C}">
      <dgm:prSet/>
      <dgm:spPr/>
      <dgm:t>
        <a:bodyPr/>
        <a:lstStyle/>
        <a:p>
          <a:endParaRPr lang="ru-UA"/>
        </a:p>
      </dgm:t>
    </dgm:pt>
    <dgm:pt modelId="{9BBBE8E1-891E-462F-9F2F-508C43602518}">
      <dgm:prSet phldrT="[Текст]"/>
      <dgm:spPr/>
      <dgm:t>
        <a:bodyPr/>
        <a:lstStyle/>
        <a:p>
          <a:r>
            <a:rPr lang="ru-RU" b="1" i="0" dirty="0" err="1"/>
            <a:t>Бідняк</a:t>
          </a:r>
          <a:endParaRPr lang="ru-UA" b="1" dirty="0"/>
        </a:p>
      </dgm:t>
    </dgm:pt>
    <dgm:pt modelId="{2F15EF8A-2D61-4045-AC80-A02777E0786F}" type="sibTrans" cxnId="{248A1611-049F-4057-A282-625399FF72FE}">
      <dgm:prSet/>
      <dgm:spPr/>
      <dgm:t>
        <a:bodyPr/>
        <a:lstStyle/>
        <a:p>
          <a:endParaRPr lang="ru-UA"/>
        </a:p>
      </dgm:t>
    </dgm:pt>
    <dgm:pt modelId="{2D76D432-56B6-4865-97B9-AB4CC663D360}" type="parTrans" cxnId="{248A1611-049F-4057-A282-625399FF72FE}">
      <dgm:prSet/>
      <dgm:spPr/>
      <dgm:t>
        <a:bodyPr/>
        <a:lstStyle/>
        <a:p>
          <a:endParaRPr lang="ru-UA"/>
        </a:p>
      </dgm:t>
    </dgm:pt>
    <dgm:pt modelId="{0008B34E-C2B8-42FB-AF6C-C45A7E72EA53}">
      <dgm:prSet phldrT="[Текст]" custT="1"/>
      <dgm:spPr/>
      <dgm:t>
        <a:bodyPr/>
        <a:lstStyle/>
        <a:p>
          <a:r>
            <a:rPr lang="uk-UA" sz="4000" b="1" dirty="0"/>
            <a:t>вояк</a:t>
          </a:r>
          <a:endParaRPr lang="ru-UA" sz="4000" b="1" dirty="0"/>
        </a:p>
      </dgm:t>
    </dgm:pt>
    <dgm:pt modelId="{E69E2985-90C1-470D-9576-505AA526361C}" type="sibTrans" cxnId="{F8DF5CB1-BBDB-4FF4-8559-430EC59621F6}">
      <dgm:prSet/>
      <dgm:spPr/>
      <dgm:t>
        <a:bodyPr/>
        <a:lstStyle/>
        <a:p>
          <a:endParaRPr lang="ru-UA"/>
        </a:p>
      </dgm:t>
    </dgm:pt>
    <dgm:pt modelId="{F02B87A6-A689-43F4-80EB-2193B5A8D846}" type="parTrans" cxnId="{F8DF5CB1-BBDB-4FF4-8559-430EC59621F6}">
      <dgm:prSet/>
      <dgm:spPr/>
      <dgm:t>
        <a:bodyPr/>
        <a:lstStyle/>
        <a:p>
          <a:endParaRPr lang="ru-UA"/>
        </a:p>
      </dgm:t>
    </dgm:pt>
    <dgm:pt modelId="{BC35B7C1-7D9F-48D7-816C-755B5A313A16}" type="pres">
      <dgm:prSet presAssocID="{0D96D775-4C63-4A79-90E6-C29F4C76C40C}" presName="matrix" presStyleCnt="0">
        <dgm:presLayoutVars>
          <dgm:chMax val="1"/>
          <dgm:dir/>
          <dgm:resizeHandles val="exact"/>
        </dgm:presLayoutVars>
      </dgm:prSet>
      <dgm:spPr/>
    </dgm:pt>
    <dgm:pt modelId="{6318AF62-CCEE-4660-9166-3D19D234542D}" type="pres">
      <dgm:prSet presAssocID="{0D96D775-4C63-4A79-90E6-C29F4C76C40C}" presName="diamond" presStyleLbl="bgShp" presStyleIdx="0" presStyleCnt="1" custScaleX="105537" custLinFactNeighborX="-1586" custLinFactNeighborY="-4835"/>
      <dgm:spPr/>
    </dgm:pt>
    <dgm:pt modelId="{01D616C7-7619-450A-8C81-D58BBCDFE00C}" type="pres">
      <dgm:prSet presAssocID="{0D96D775-4C63-4A79-90E6-C29F4C76C40C}" presName="quad1" presStyleLbl="node1" presStyleIdx="0" presStyleCnt="4" custLinFactNeighborX="-1149" custLinFactNeighborY="-1503">
        <dgm:presLayoutVars>
          <dgm:chMax val="0"/>
          <dgm:chPref val="0"/>
          <dgm:bulletEnabled val="1"/>
        </dgm:presLayoutVars>
      </dgm:prSet>
      <dgm:spPr/>
    </dgm:pt>
    <dgm:pt modelId="{F4C8A63C-3897-4887-8A36-2D9E3A32FC7F}" type="pres">
      <dgm:prSet presAssocID="{0D96D775-4C63-4A79-90E6-C29F4C76C40C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60730D2-8052-4217-9C09-644EC0D7980E}" type="pres">
      <dgm:prSet presAssocID="{0D96D775-4C63-4A79-90E6-C29F4C76C40C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0C17888-1A33-47D3-9F03-5CDD9BC6F26D}" type="pres">
      <dgm:prSet presAssocID="{0D96D775-4C63-4A79-90E6-C29F4C76C40C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48A1611-049F-4057-A282-625399FF72FE}" srcId="{0D96D775-4C63-4A79-90E6-C29F4C76C40C}" destId="{9BBBE8E1-891E-462F-9F2F-508C43602518}" srcOrd="3" destOrd="0" parTransId="{2D76D432-56B6-4865-97B9-AB4CC663D360}" sibTransId="{2F15EF8A-2D61-4045-AC80-A02777E0786F}"/>
    <dgm:cxn modelId="{2A5AF532-91B4-4634-92E5-00B3EDD61D1F}" type="presOf" srcId="{78E95593-DCA1-4158-8324-22B567900965}" destId="{01D616C7-7619-450A-8C81-D58BBCDFE00C}" srcOrd="0" destOrd="0" presId="urn:microsoft.com/office/officeart/2005/8/layout/matrix3"/>
    <dgm:cxn modelId="{BE958735-551D-41DB-A67E-AE5A55B131B7}" type="presOf" srcId="{9BBBE8E1-891E-462F-9F2F-508C43602518}" destId="{20C17888-1A33-47D3-9F03-5CDD9BC6F26D}" srcOrd="0" destOrd="0" presId="urn:microsoft.com/office/officeart/2005/8/layout/matrix3"/>
    <dgm:cxn modelId="{60684A4F-0E10-4729-AFF8-1940CD56BED7}" type="presOf" srcId="{1F1FFB26-2D8E-4A45-9F20-B6FE488A030D}" destId="{160730D2-8052-4217-9C09-644EC0D7980E}" srcOrd="0" destOrd="0" presId="urn:microsoft.com/office/officeart/2005/8/layout/matrix3"/>
    <dgm:cxn modelId="{CBA88C73-582C-4835-BE62-96C2DD24A213}" type="presOf" srcId="{0008B34E-C2B8-42FB-AF6C-C45A7E72EA53}" destId="{F4C8A63C-3897-4887-8A36-2D9E3A32FC7F}" srcOrd="0" destOrd="0" presId="urn:microsoft.com/office/officeart/2005/8/layout/matrix3"/>
    <dgm:cxn modelId="{9567F28B-2347-41DD-AFC1-9C181133D220}" srcId="{0D96D775-4C63-4A79-90E6-C29F4C76C40C}" destId="{78E95593-DCA1-4158-8324-22B567900965}" srcOrd="0" destOrd="0" parTransId="{3C41ECE4-AA15-4CB2-991F-CFAF8FBF0844}" sibTransId="{C680EBC9-E6BF-4E55-9FB2-5E8182DD75BD}"/>
    <dgm:cxn modelId="{C26771A4-F7C4-4E64-8354-4C2DBAD3F35C}" srcId="{0D96D775-4C63-4A79-90E6-C29F4C76C40C}" destId="{1F1FFB26-2D8E-4A45-9F20-B6FE488A030D}" srcOrd="2" destOrd="0" parTransId="{DC51AE2E-BAAB-48DC-89C7-BCFE03021479}" sibTransId="{8E9C89D4-27CD-4EFA-8D05-34EA20376CC6}"/>
    <dgm:cxn modelId="{F8DF5CB1-BBDB-4FF4-8559-430EC59621F6}" srcId="{0D96D775-4C63-4A79-90E6-C29F4C76C40C}" destId="{0008B34E-C2B8-42FB-AF6C-C45A7E72EA53}" srcOrd="1" destOrd="0" parTransId="{F02B87A6-A689-43F4-80EB-2193B5A8D846}" sibTransId="{E69E2985-90C1-470D-9576-505AA526361C}"/>
    <dgm:cxn modelId="{92DE0DB3-E114-4CAF-ACCA-90DCAE36CA03}" type="presOf" srcId="{0D96D775-4C63-4A79-90E6-C29F4C76C40C}" destId="{BC35B7C1-7D9F-48D7-816C-755B5A313A16}" srcOrd="0" destOrd="0" presId="urn:microsoft.com/office/officeart/2005/8/layout/matrix3"/>
    <dgm:cxn modelId="{C2CAB9FA-1AF2-4A45-80A9-32A5DDD98181}" type="presParOf" srcId="{BC35B7C1-7D9F-48D7-816C-755B5A313A16}" destId="{6318AF62-CCEE-4660-9166-3D19D234542D}" srcOrd="0" destOrd="0" presId="urn:microsoft.com/office/officeart/2005/8/layout/matrix3"/>
    <dgm:cxn modelId="{F9265F9F-E69C-4F7B-A3CF-C34574C3DFAC}" type="presParOf" srcId="{BC35B7C1-7D9F-48D7-816C-755B5A313A16}" destId="{01D616C7-7619-450A-8C81-D58BBCDFE00C}" srcOrd="1" destOrd="0" presId="urn:microsoft.com/office/officeart/2005/8/layout/matrix3"/>
    <dgm:cxn modelId="{6C81149F-81FB-4B5F-AAFC-239D888356FA}" type="presParOf" srcId="{BC35B7C1-7D9F-48D7-816C-755B5A313A16}" destId="{F4C8A63C-3897-4887-8A36-2D9E3A32FC7F}" srcOrd="2" destOrd="0" presId="urn:microsoft.com/office/officeart/2005/8/layout/matrix3"/>
    <dgm:cxn modelId="{01DEA8D6-8B87-4131-8E83-3838C9771159}" type="presParOf" srcId="{BC35B7C1-7D9F-48D7-816C-755B5A313A16}" destId="{160730D2-8052-4217-9C09-644EC0D7980E}" srcOrd="3" destOrd="0" presId="urn:microsoft.com/office/officeart/2005/8/layout/matrix3"/>
    <dgm:cxn modelId="{C7BB8761-EBCC-440E-AF6F-AEEBF7F6869E}" type="presParOf" srcId="{BC35B7C1-7D9F-48D7-816C-755B5A313A16}" destId="{20C17888-1A33-47D3-9F03-5CDD9BC6F26D}" srcOrd="4" destOrd="0" presId="urn:microsoft.com/office/officeart/2005/8/layout/matrix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C2C4F6-CD2C-40CF-B1DF-77E3430911CB}" type="doc">
      <dgm:prSet loTypeId="urn:microsoft.com/office/officeart/2005/8/layout/matrix1" loCatId="matrix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ru-UA"/>
        </a:p>
      </dgm:t>
    </dgm:pt>
    <dgm:pt modelId="{805759DF-3125-48C8-BF31-AF90ABBD7EF9}">
      <dgm:prSet phldrT="[Текст]" custT="1"/>
      <dgm:spPr/>
      <dgm:t>
        <a:bodyPr/>
        <a:lstStyle/>
        <a:p>
          <a:r>
            <a:rPr lang="ru-RU" sz="1800" b="1" dirty="0"/>
            <a:t>На </a:t>
          </a:r>
          <a:r>
            <a:rPr lang="ru-RU" sz="1800" b="1" dirty="0" err="1"/>
            <a:t>якому</a:t>
          </a:r>
          <a:r>
            <a:rPr lang="ru-RU" sz="1800" b="1" dirty="0"/>
            <a:t> </a:t>
          </a:r>
          <a:r>
            <a:rPr lang="ru-RU" sz="1800" b="1" dirty="0" err="1"/>
            <a:t>острові</a:t>
          </a:r>
          <a:r>
            <a:rPr lang="ru-RU" sz="1800" b="1" dirty="0"/>
            <a:t> зародилась перша </a:t>
          </a:r>
          <a:r>
            <a:rPr lang="ru-RU" sz="1800" b="1" dirty="0" err="1"/>
            <a:t>Січ</a:t>
          </a:r>
          <a:r>
            <a:rPr lang="en-US" sz="1800" b="1" dirty="0"/>
            <a:t>?</a:t>
          </a:r>
          <a:endParaRPr lang="ru-UA" sz="1800" b="1" dirty="0"/>
        </a:p>
      </dgm:t>
    </dgm:pt>
    <dgm:pt modelId="{26F689C9-C630-4AD9-8F5E-CB1D997132A8}" type="parTrans" cxnId="{EE47794D-D99D-46D3-A6DB-E1BE45F3FFC5}">
      <dgm:prSet/>
      <dgm:spPr/>
      <dgm:t>
        <a:bodyPr/>
        <a:lstStyle/>
        <a:p>
          <a:endParaRPr lang="ru-UA"/>
        </a:p>
      </dgm:t>
    </dgm:pt>
    <dgm:pt modelId="{02C8F37C-0489-42D6-B479-196109E12232}" type="sibTrans" cxnId="{EE47794D-D99D-46D3-A6DB-E1BE45F3FFC5}">
      <dgm:prSet/>
      <dgm:spPr/>
      <dgm:t>
        <a:bodyPr/>
        <a:lstStyle/>
        <a:p>
          <a:endParaRPr lang="ru-UA"/>
        </a:p>
      </dgm:t>
    </dgm:pt>
    <dgm:pt modelId="{52A71BF1-5BA5-4248-BAC1-A876BAD11388}">
      <dgm:prSet phldrT="[Текст]" custT="1"/>
      <dgm:spPr/>
      <dgm:t>
        <a:bodyPr/>
        <a:lstStyle/>
        <a:p>
          <a:r>
            <a:rPr lang="uk-UA" sz="2400" b="1" dirty="0"/>
            <a:t>На острові </a:t>
          </a:r>
          <a:r>
            <a:rPr lang="uk-UA" sz="2400" b="1" dirty="0" err="1"/>
            <a:t>Джарилгач</a:t>
          </a:r>
          <a:r>
            <a:rPr lang="uk-UA" sz="2400" b="1" dirty="0"/>
            <a:t> </a:t>
          </a:r>
          <a:endParaRPr lang="ru-UA" sz="2400" b="1" dirty="0"/>
        </a:p>
      </dgm:t>
    </dgm:pt>
    <dgm:pt modelId="{D78CA9C8-9FC5-43F4-8FE7-7966AB38B5EB}" type="parTrans" cxnId="{5BA38655-652D-454A-9F12-D2967A83C4EE}">
      <dgm:prSet/>
      <dgm:spPr/>
      <dgm:t>
        <a:bodyPr/>
        <a:lstStyle/>
        <a:p>
          <a:endParaRPr lang="ru-UA"/>
        </a:p>
      </dgm:t>
    </dgm:pt>
    <dgm:pt modelId="{990CCDD3-8E8B-4EA2-9FA7-5DEBB03C334B}" type="sibTrans" cxnId="{5BA38655-652D-454A-9F12-D2967A83C4EE}">
      <dgm:prSet/>
      <dgm:spPr/>
      <dgm:t>
        <a:bodyPr/>
        <a:lstStyle/>
        <a:p>
          <a:endParaRPr lang="ru-UA"/>
        </a:p>
      </dgm:t>
    </dgm:pt>
    <dgm:pt modelId="{DFD22BB1-C0A1-4191-AC19-26CB0EA3CA6D}">
      <dgm:prSet phldrT="[Текст]" custT="1"/>
      <dgm:spPr/>
      <dgm:t>
        <a:bodyPr/>
        <a:lstStyle/>
        <a:p>
          <a:r>
            <a:rPr lang="ru-RU" sz="2800" b="1" dirty="0"/>
            <a:t>на </a:t>
          </a:r>
          <a:r>
            <a:rPr lang="ru-RU" sz="2800" b="1" dirty="0" err="1"/>
            <a:t>Хортиці</a:t>
          </a:r>
          <a:endParaRPr lang="ru-UA" sz="2800" dirty="0"/>
        </a:p>
      </dgm:t>
    </dgm:pt>
    <dgm:pt modelId="{66C51E0A-E029-44FD-9E11-9B7716A17A3D}" type="parTrans" cxnId="{C8155006-34A5-452F-91A1-4A0E49E82ACC}">
      <dgm:prSet/>
      <dgm:spPr/>
      <dgm:t>
        <a:bodyPr/>
        <a:lstStyle/>
        <a:p>
          <a:endParaRPr lang="ru-UA"/>
        </a:p>
      </dgm:t>
    </dgm:pt>
    <dgm:pt modelId="{1BD72FF4-7CB1-45A4-BE5D-B4C20C7414C0}" type="sibTrans" cxnId="{C8155006-34A5-452F-91A1-4A0E49E82ACC}">
      <dgm:prSet/>
      <dgm:spPr/>
      <dgm:t>
        <a:bodyPr/>
        <a:lstStyle/>
        <a:p>
          <a:endParaRPr lang="ru-UA"/>
        </a:p>
      </dgm:t>
    </dgm:pt>
    <dgm:pt modelId="{583C56D1-52CF-4E5B-823E-26D790BA357E}">
      <dgm:prSet phldrT="[Текст]" custT="1"/>
      <dgm:spPr/>
      <dgm:t>
        <a:bodyPr/>
        <a:lstStyle/>
        <a:p>
          <a:r>
            <a:rPr lang="uk-UA" sz="3600" b="1" dirty="0"/>
            <a:t>Київ</a:t>
          </a:r>
          <a:r>
            <a:rPr lang="uk-UA" sz="1600" dirty="0"/>
            <a:t> </a:t>
          </a:r>
          <a:endParaRPr lang="ru-UA" sz="1600" dirty="0"/>
        </a:p>
      </dgm:t>
    </dgm:pt>
    <dgm:pt modelId="{ACF7E236-607D-4CE1-95D5-3F5E1AA6D0A5}" type="parTrans" cxnId="{08239F94-2B90-4856-AD03-09CF9BC76C87}">
      <dgm:prSet/>
      <dgm:spPr/>
      <dgm:t>
        <a:bodyPr/>
        <a:lstStyle/>
        <a:p>
          <a:endParaRPr lang="ru-UA"/>
        </a:p>
      </dgm:t>
    </dgm:pt>
    <dgm:pt modelId="{0F01E7AA-39F3-46F0-B89A-2727907AB97A}" type="sibTrans" cxnId="{08239F94-2B90-4856-AD03-09CF9BC76C87}">
      <dgm:prSet/>
      <dgm:spPr/>
      <dgm:t>
        <a:bodyPr/>
        <a:lstStyle/>
        <a:p>
          <a:endParaRPr lang="ru-UA"/>
        </a:p>
      </dgm:t>
    </dgm:pt>
    <dgm:pt modelId="{7F403E12-F998-4C18-974A-196BAECCF6EC}">
      <dgm:prSet phldrT="[Текст]" custT="1"/>
      <dgm:spPr/>
      <dgm:t>
        <a:bodyPr/>
        <a:lstStyle/>
        <a:p>
          <a:r>
            <a:rPr lang="uk-UA" sz="2800" b="1" dirty="0"/>
            <a:t>Запоріжжя</a:t>
          </a:r>
          <a:endParaRPr lang="ru-UA" sz="2800" b="1" dirty="0"/>
        </a:p>
      </dgm:t>
    </dgm:pt>
    <dgm:pt modelId="{555F5F03-3752-487C-882A-E1281390C849}" type="parTrans" cxnId="{E1CFE3F8-8A57-4666-BF82-8906CB501148}">
      <dgm:prSet/>
      <dgm:spPr/>
      <dgm:t>
        <a:bodyPr/>
        <a:lstStyle/>
        <a:p>
          <a:endParaRPr lang="ru-UA"/>
        </a:p>
      </dgm:t>
    </dgm:pt>
    <dgm:pt modelId="{4A66B6CD-01D1-429F-B253-BDE420DCE469}" type="sibTrans" cxnId="{E1CFE3F8-8A57-4666-BF82-8906CB501148}">
      <dgm:prSet/>
      <dgm:spPr/>
      <dgm:t>
        <a:bodyPr/>
        <a:lstStyle/>
        <a:p>
          <a:endParaRPr lang="ru-UA"/>
        </a:p>
      </dgm:t>
    </dgm:pt>
    <dgm:pt modelId="{3B0BFA71-64C5-4486-BA6A-8EF06D6B5D95}" type="pres">
      <dgm:prSet presAssocID="{95C2C4F6-CD2C-40CF-B1DF-77E3430911CB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73413D1-5B6B-49C0-8827-D3DCB0828DF1}" type="pres">
      <dgm:prSet presAssocID="{95C2C4F6-CD2C-40CF-B1DF-77E3430911CB}" presName="matrix" presStyleCnt="0"/>
      <dgm:spPr/>
    </dgm:pt>
    <dgm:pt modelId="{30FF28A2-BA98-4E70-BCBD-86DEB3C89E69}" type="pres">
      <dgm:prSet presAssocID="{95C2C4F6-CD2C-40CF-B1DF-77E3430911CB}" presName="tile1" presStyleLbl="node1" presStyleIdx="0" presStyleCnt="4" custLinFactNeighborX="-491"/>
      <dgm:spPr/>
    </dgm:pt>
    <dgm:pt modelId="{9FB49AB1-AB21-4308-9097-674374B8C991}" type="pres">
      <dgm:prSet presAssocID="{95C2C4F6-CD2C-40CF-B1DF-77E3430911CB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627D1AE-A6EB-4E36-B599-C681DF70DA92}" type="pres">
      <dgm:prSet presAssocID="{95C2C4F6-CD2C-40CF-B1DF-77E3430911CB}" presName="tile2" presStyleLbl="node1" presStyleIdx="1" presStyleCnt="4"/>
      <dgm:spPr/>
    </dgm:pt>
    <dgm:pt modelId="{204BE591-C679-4346-97CA-5766C2E67EB2}" type="pres">
      <dgm:prSet presAssocID="{95C2C4F6-CD2C-40CF-B1DF-77E3430911CB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683362C-05D7-47A6-86A1-157CD8510476}" type="pres">
      <dgm:prSet presAssocID="{95C2C4F6-CD2C-40CF-B1DF-77E3430911CB}" presName="tile3" presStyleLbl="node1" presStyleIdx="2" presStyleCnt="4"/>
      <dgm:spPr/>
    </dgm:pt>
    <dgm:pt modelId="{89268D61-A2E4-4790-8902-044530B16180}" type="pres">
      <dgm:prSet presAssocID="{95C2C4F6-CD2C-40CF-B1DF-77E3430911CB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40329F21-A17B-4FE4-AF2C-67F4B11476F9}" type="pres">
      <dgm:prSet presAssocID="{95C2C4F6-CD2C-40CF-B1DF-77E3430911CB}" presName="tile4" presStyleLbl="node1" presStyleIdx="3" presStyleCnt="4"/>
      <dgm:spPr/>
    </dgm:pt>
    <dgm:pt modelId="{DC21E024-4E5C-4CD4-ADE5-E8E20CA4604B}" type="pres">
      <dgm:prSet presAssocID="{95C2C4F6-CD2C-40CF-B1DF-77E3430911CB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D7862802-A542-4DB1-856D-490B50853323}" type="pres">
      <dgm:prSet presAssocID="{95C2C4F6-CD2C-40CF-B1DF-77E3430911CB}" presName="centerTile" presStyleLbl="fgShp" presStyleIdx="0" presStyleCnt="1" custScaleX="119563" custScaleY="127891">
        <dgm:presLayoutVars>
          <dgm:chMax val="0"/>
          <dgm:chPref val="0"/>
        </dgm:presLayoutVars>
      </dgm:prSet>
      <dgm:spPr/>
    </dgm:pt>
  </dgm:ptLst>
  <dgm:cxnLst>
    <dgm:cxn modelId="{C8155006-34A5-452F-91A1-4A0E49E82ACC}" srcId="{805759DF-3125-48C8-BF31-AF90ABBD7EF9}" destId="{DFD22BB1-C0A1-4191-AC19-26CB0EA3CA6D}" srcOrd="1" destOrd="0" parTransId="{66C51E0A-E029-44FD-9E11-9B7716A17A3D}" sibTransId="{1BD72FF4-7CB1-45A4-BE5D-B4C20C7414C0}"/>
    <dgm:cxn modelId="{83A73C2E-AF52-46CC-AC8E-9921BDBB4B58}" type="presOf" srcId="{DFD22BB1-C0A1-4191-AC19-26CB0EA3CA6D}" destId="{204BE591-C679-4346-97CA-5766C2E67EB2}" srcOrd="1" destOrd="0" presId="urn:microsoft.com/office/officeart/2005/8/layout/matrix1"/>
    <dgm:cxn modelId="{C1771863-DF00-4325-81ED-3301D7B00554}" type="presOf" srcId="{DFD22BB1-C0A1-4191-AC19-26CB0EA3CA6D}" destId="{3627D1AE-A6EB-4E36-B599-C681DF70DA92}" srcOrd="0" destOrd="0" presId="urn:microsoft.com/office/officeart/2005/8/layout/matrix1"/>
    <dgm:cxn modelId="{5E001365-0437-4D40-B990-45A4ABB6F6BF}" type="presOf" srcId="{52A71BF1-5BA5-4248-BAC1-A876BAD11388}" destId="{30FF28A2-BA98-4E70-BCBD-86DEB3C89E69}" srcOrd="0" destOrd="0" presId="urn:microsoft.com/office/officeart/2005/8/layout/matrix1"/>
    <dgm:cxn modelId="{EE47794D-D99D-46D3-A6DB-E1BE45F3FFC5}" srcId="{95C2C4F6-CD2C-40CF-B1DF-77E3430911CB}" destId="{805759DF-3125-48C8-BF31-AF90ABBD7EF9}" srcOrd="0" destOrd="0" parTransId="{26F689C9-C630-4AD9-8F5E-CB1D997132A8}" sibTransId="{02C8F37C-0489-42D6-B479-196109E12232}"/>
    <dgm:cxn modelId="{A8F77953-2838-468A-B833-53D2AD47ED87}" type="presOf" srcId="{805759DF-3125-48C8-BF31-AF90ABBD7EF9}" destId="{D7862802-A542-4DB1-856D-490B50853323}" srcOrd="0" destOrd="0" presId="urn:microsoft.com/office/officeart/2005/8/layout/matrix1"/>
    <dgm:cxn modelId="{B4894B55-36EA-4BA0-A426-68C636516F53}" type="presOf" srcId="{7F403E12-F998-4C18-974A-196BAECCF6EC}" destId="{40329F21-A17B-4FE4-AF2C-67F4B11476F9}" srcOrd="0" destOrd="0" presId="urn:microsoft.com/office/officeart/2005/8/layout/matrix1"/>
    <dgm:cxn modelId="{5BA38655-652D-454A-9F12-D2967A83C4EE}" srcId="{805759DF-3125-48C8-BF31-AF90ABBD7EF9}" destId="{52A71BF1-5BA5-4248-BAC1-A876BAD11388}" srcOrd="0" destOrd="0" parTransId="{D78CA9C8-9FC5-43F4-8FE7-7966AB38B5EB}" sibTransId="{990CCDD3-8E8B-4EA2-9FA7-5DEBB03C334B}"/>
    <dgm:cxn modelId="{6174E657-E794-4ACB-98EA-5A5B2AD3C262}" type="presOf" srcId="{7F403E12-F998-4C18-974A-196BAECCF6EC}" destId="{DC21E024-4E5C-4CD4-ADE5-E8E20CA4604B}" srcOrd="1" destOrd="0" presId="urn:microsoft.com/office/officeart/2005/8/layout/matrix1"/>
    <dgm:cxn modelId="{74E6EF93-5E3F-4E0C-B51C-6A44B1609802}" type="presOf" srcId="{583C56D1-52CF-4E5B-823E-26D790BA357E}" destId="{2683362C-05D7-47A6-86A1-157CD8510476}" srcOrd="0" destOrd="0" presId="urn:microsoft.com/office/officeart/2005/8/layout/matrix1"/>
    <dgm:cxn modelId="{08239F94-2B90-4856-AD03-09CF9BC76C87}" srcId="{805759DF-3125-48C8-BF31-AF90ABBD7EF9}" destId="{583C56D1-52CF-4E5B-823E-26D790BA357E}" srcOrd="2" destOrd="0" parTransId="{ACF7E236-607D-4CE1-95D5-3F5E1AA6D0A5}" sibTransId="{0F01E7AA-39F3-46F0-B89A-2727907AB97A}"/>
    <dgm:cxn modelId="{E432F1BC-1AA7-47BC-8CA2-64180CF64B17}" type="presOf" srcId="{95C2C4F6-CD2C-40CF-B1DF-77E3430911CB}" destId="{3B0BFA71-64C5-4486-BA6A-8EF06D6B5D95}" srcOrd="0" destOrd="0" presId="urn:microsoft.com/office/officeart/2005/8/layout/matrix1"/>
    <dgm:cxn modelId="{D86494DA-8894-4357-A954-7E605B50DF20}" type="presOf" srcId="{52A71BF1-5BA5-4248-BAC1-A876BAD11388}" destId="{9FB49AB1-AB21-4308-9097-674374B8C991}" srcOrd="1" destOrd="0" presId="urn:microsoft.com/office/officeart/2005/8/layout/matrix1"/>
    <dgm:cxn modelId="{148339EC-E3AF-4140-999E-2AC5E23427CF}" type="presOf" srcId="{583C56D1-52CF-4E5B-823E-26D790BA357E}" destId="{89268D61-A2E4-4790-8902-044530B16180}" srcOrd="1" destOrd="0" presId="urn:microsoft.com/office/officeart/2005/8/layout/matrix1"/>
    <dgm:cxn modelId="{E1CFE3F8-8A57-4666-BF82-8906CB501148}" srcId="{805759DF-3125-48C8-BF31-AF90ABBD7EF9}" destId="{7F403E12-F998-4C18-974A-196BAECCF6EC}" srcOrd="3" destOrd="0" parTransId="{555F5F03-3752-487C-882A-E1281390C849}" sibTransId="{4A66B6CD-01D1-429F-B253-BDE420DCE469}"/>
    <dgm:cxn modelId="{CFA0FDC2-7B5C-4697-9CA3-4B9B53A4BAB0}" type="presParOf" srcId="{3B0BFA71-64C5-4486-BA6A-8EF06D6B5D95}" destId="{673413D1-5B6B-49C0-8827-D3DCB0828DF1}" srcOrd="0" destOrd="0" presId="urn:microsoft.com/office/officeart/2005/8/layout/matrix1"/>
    <dgm:cxn modelId="{75099F16-B681-49A3-BFFA-A0F348B2219C}" type="presParOf" srcId="{673413D1-5B6B-49C0-8827-D3DCB0828DF1}" destId="{30FF28A2-BA98-4E70-BCBD-86DEB3C89E69}" srcOrd="0" destOrd="0" presId="urn:microsoft.com/office/officeart/2005/8/layout/matrix1"/>
    <dgm:cxn modelId="{B1680945-AB4E-4573-91DE-C538A8754D91}" type="presParOf" srcId="{673413D1-5B6B-49C0-8827-D3DCB0828DF1}" destId="{9FB49AB1-AB21-4308-9097-674374B8C991}" srcOrd="1" destOrd="0" presId="urn:microsoft.com/office/officeart/2005/8/layout/matrix1"/>
    <dgm:cxn modelId="{C7906848-8D44-431B-B782-BCC9D5603E55}" type="presParOf" srcId="{673413D1-5B6B-49C0-8827-D3DCB0828DF1}" destId="{3627D1AE-A6EB-4E36-B599-C681DF70DA92}" srcOrd="2" destOrd="0" presId="urn:microsoft.com/office/officeart/2005/8/layout/matrix1"/>
    <dgm:cxn modelId="{2AE8C21F-93F6-438A-A90C-5DE7CF42688D}" type="presParOf" srcId="{673413D1-5B6B-49C0-8827-D3DCB0828DF1}" destId="{204BE591-C679-4346-97CA-5766C2E67EB2}" srcOrd="3" destOrd="0" presId="urn:microsoft.com/office/officeart/2005/8/layout/matrix1"/>
    <dgm:cxn modelId="{A8DFFB34-CEA5-49E1-BAFB-76D7C25AC9D1}" type="presParOf" srcId="{673413D1-5B6B-49C0-8827-D3DCB0828DF1}" destId="{2683362C-05D7-47A6-86A1-157CD8510476}" srcOrd="4" destOrd="0" presId="urn:microsoft.com/office/officeart/2005/8/layout/matrix1"/>
    <dgm:cxn modelId="{3F2E24F8-45B5-4ACB-9E09-BF744E664D43}" type="presParOf" srcId="{673413D1-5B6B-49C0-8827-D3DCB0828DF1}" destId="{89268D61-A2E4-4790-8902-044530B16180}" srcOrd="5" destOrd="0" presId="urn:microsoft.com/office/officeart/2005/8/layout/matrix1"/>
    <dgm:cxn modelId="{06F14E4A-51DE-49AD-AD01-F06DDCF7450C}" type="presParOf" srcId="{673413D1-5B6B-49C0-8827-D3DCB0828DF1}" destId="{40329F21-A17B-4FE4-AF2C-67F4B11476F9}" srcOrd="6" destOrd="0" presId="urn:microsoft.com/office/officeart/2005/8/layout/matrix1"/>
    <dgm:cxn modelId="{4E1186A8-0999-4E2B-89A1-45EB58D27445}" type="presParOf" srcId="{673413D1-5B6B-49C0-8827-D3DCB0828DF1}" destId="{DC21E024-4E5C-4CD4-ADE5-E8E20CA4604B}" srcOrd="7" destOrd="0" presId="urn:microsoft.com/office/officeart/2005/8/layout/matrix1"/>
    <dgm:cxn modelId="{57DE0151-6E1F-42E3-BD5E-306CFCA38BC8}" type="presParOf" srcId="{3B0BFA71-64C5-4486-BA6A-8EF06D6B5D95}" destId="{D7862802-A542-4DB1-856D-490B50853323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C2C4F6-CD2C-40CF-B1DF-77E3430911CB}" type="doc">
      <dgm:prSet loTypeId="urn:microsoft.com/office/officeart/2005/8/layout/matrix1" loCatId="matrix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ru-UA"/>
        </a:p>
      </dgm:t>
    </dgm:pt>
    <dgm:pt modelId="{805759DF-3125-48C8-BF31-AF90ABBD7EF9}">
      <dgm:prSet phldrT="[Текст]" custT="1"/>
      <dgm:spPr/>
      <dgm:t>
        <a:bodyPr/>
        <a:lstStyle/>
        <a:p>
          <a:r>
            <a:rPr lang="ru-RU" sz="1800" b="1" dirty="0"/>
            <a:t>На </a:t>
          </a:r>
          <a:r>
            <a:rPr lang="ru-RU" sz="1800" b="1" dirty="0" err="1"/>
            <a:t>якому</a:t>
          </a:r>
          <a:r>
            <a:rPr lang="ru-RU" sz="1800" b="1" dirty="0"/>
            <a:t> </a:t>
          </a:r>
          <a:r>
            <a:rPr lang="ru-RU" sz="1800" b="1" dirty="0" err="1"/>
            <a:t>острові</a:t>
          </a:r>
          <a:r>
            <a:rPr lang="ru-RU" sz="1800" b="1" dirty="0"/>
            <a:t> зародилась перша </a:t>
          </a:r>
          <a:r>
            <a:rPr lang="ru-RU" sz="1800" b="1" dirty="0" err="1"/>
            <a:t>Січ</a:t>
          </a:r>
          <a:r>
            <a:rPr lang="en-US" sz="1800" b="1" dirty="0"/>
            <a:t>?</a:t>
          </a:r>
          <a:endParaRPr lang="ru-UA" sz="1800" b="1" dirty="0"/>
        </a:p>
      </dgm:t>
    </dgm:pt>
    <dgm:pt modelId="{26F689C9-C630-4AD9-8F5E-CB1D997132A8}" type="parTrans" cxnId="{EE47794D-D99D-46D3-A6DB-E1BE45F3FFC5}">
      <dgm:prSet/>
      <dgm:spPr/>
      <dgm:t>
        <a:bodyPr/>
        <a:lstStyle/>
        <a:p>
          <a:endParaRPr lang="ru-UA"/>
        </a:p>
      </dgm:t>
    </dgm:pt>
    <dgm:pt modelId="{02C8F37C-0489-42D6-B479-196109E12232}" type="sibTrans" cxnId="{EE47794D-D99D-46D3-A6DB-E1BE45F3FFC5}">
      <dgm:prSet/>
      <dgm:spPr/>
      <dgm:t>
        <a:bodyPr/>
        <a:lstStyle/>
        <a:p>
          <a:endParaRPr lang="ru-UA"/>
        </a:p>
      </dgm:t>
    </dgm:pt>
    <dgm:pt modelId="{52A71BF1-5BA5-4248-BAC1-A876BAD11388}">
      <dgm:prSet phldrT="[Текст]" custT="1"/>
      <dgm:spPr/>
      <dgm:t>
        <a:bodyPr/>
        <a:lstStyle/>
        <a:p>
          <a:r>
            <a:rPr lang="uk-UA" sz="2400" b="1" dirty="0"/>
            <a:t>На острові </a:t>
          </a:r>
          <a:r>
            <a:rPr lang="uk-UA" sz="2400" b="1" dirty="0" err="1"/>
            <a:t>Джарилгач</a:t>
          </a:r>
          <a:r>
            <a:rPr lang="uk-UA" sz="2400" b="1" dirty="0"/>
            <a:t> </a:t>
          </a:r>
          <a:endParaRPr lang="ru-UA" sz="2400" b="1" dirty="0"/>
        </a:p>
      </dgm:t>
    </dgm:pt>
    <dgm:pt modelId="{D78CA9C8-9FC5-43F4-8FE7-7966AB38B5EB}" type="parTrans" cxnId="{5BA38655-652D-454A-9F12-D2967A83C4EE}">
      <dgm:prSet/>
      <dgm:spPr/>
      <dgm:t>
        <a:bodyPr/>
        <a:lstStyle/>
        <a:p>
          <a:endParaRPr lang="ru-UA"/>
        </a:p>
      </dgm:t>
    </dgm:pt>
    <dgm:pt modelId="{990CCDD3-8E8B-4EA2-9FA7-5DEBB03C334B}" type="sibTrans" cxnId="{5BA38655-652D-454A-9F12-D2967A83C4EE}">
      <dgm:prSet/>
      <dgm:spPr/>
      <dgm:t>
        <a:bodyPr/>
        <a:lstStyle/>
        <a:p>
          <a:endParaRPr lang="ru-UA"/>
        </a:p>
      </dgm:t>
    </dgm:pt>
    <dgm:pt modelId="{DFD22BB1-C0A1-4191-AC19-26CB0EA3CA6D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2800" b="1" dirty="0"/>
            <a:t>на </a:t>
          </a:r>
          <a:r>
            <a:rPr lang="ru-RU" sz="2800" b="1" dirty="0" err="1"/>
            <a:t>Хортиці</a:t>
          </a:r>
          <a:endParaRPr lang="ru-UA" sz="2800" dirty="0"/>
        </a:p>
      </dgm:t>
    </dgm:pt>
    <dgm:pt modelId="{66C51E0A-E029-44FD-9E11-9B7716A17A3D}" type="parTrans" cxnId="{C8155006-34A5-452F-91A1-4A0E49E82ACC}">
      <dgm:prSet/>
      <dgm:spPr/>
      <dgm:t>
        <a:bodyPr/>
        <a:lstStyle/>
        <a:p>
          <a:endParaRPr lang="ru-UA"/>
        </a:p>
      </dgm:t>
    </dgm:pt>
    <dgm:pt modelId="{1BD72FF4-7CB1-45A4-BE5D-B4C20C7414C0}" type="sibTrans" cxnId="{C8155006-34A5-452F-91A1-4A0E49E82ACC}">
      <dgm:prSet/>
      <dgm:spPr/>
      <dgm:t>
        <a:bodyPr/>
        <a:lstStyle/>
        <a:p>
          <a:endParaRPr lang="ru-UA"/>
        </a:p>
      </dgm:t>
    </dgm:pt>
    <dgm:pt modelId="{583C56D1-52CF-4E5B-823E-26D790BA357E}">
      <dgm:prSet phldrT="[Текст]" custT="1"/>
      <dgm:spPr/>
      <dgm:t>
        <a:bodyPr/>
        <a:lstStyle/>
        <a:p>
          <a:r>
            <a:rPr lang="uk-UA" sz="3600" b="1" dirty="0"/>
            <a:t>Київ</a:t>
          </a:r>
          <a:r>
            <a:rPr lang="uk-UA" sz="1600" dirty="0"/>
            <a:t> </a:t>
          </a:r>
          <a:endParaRPr lang="ru-UA" sz="1600" dirty="0"/>
        </a:p>
      </dgm:t>
    </dgm:pt>
    <dgm:pt modelId="{ACF7E236-607D-4CE1-95D5-3F5E1AA6D0A5}" type="parTrans" cxnId="{08239F94-2B90-4856-AD03-09CF9BC76C87}">
      <dgm:prSet/>
      <dgm:spPr/>
      <dgm:t>
        <a:bodyPr/>
        <a:lstStyle/>
        <a:p>
          <a:endParaRPr lang="ru-UA"/>
        </a:p>
      </dgm:t>
    </dgm:pt>
    <dgm:pt modelId="{0F01E7AA-39F3-46F0-B89A-2727907AB97A}" type="sibTrans" cxnId="{08239F94-2B90-4856-AD03-09CF9BC76C87}">
      <dgm:prSet/>
      <dgm:spPr/>
      <dgm:t>
        <a:bodyPr/>
        <a:lstStyle/>
        <a:p>
          <a:endParaRPr lang="ru-UA"/>
        </a:p>
      </dgm:t>
    </dgm:pt>
    <dgm:pt modelId="{7F403E12-F998-4C18-974A-196BAECCF6EC}">
      <dgm:prSet phldrT="[Текст]" custT="1"/>
      <dgm:spPr/>
      <dgm:t>
        <a:bodyPr/>
        <a:lstStyle/>
        <a:p>
          <a:r>
            <a:rPr lang="uk-UA" sz="2800" b="1" dirty="0"/>
            <a:t>Запоріжжя</a:t>
          </a:r>
          <a:endParaRPr lang="ru-UA" sz="2800" b="1" dirty="0"/>
        </a:p>
      </dgm:t>
    </dgm:pt>
    <dgm:pt modelId="{555F5F03-3752-487C-882A-E1281390C849}" type="parTrans" cxnId="{E1CFE3F8-8A57-4666-BF82-8906CB501148}">
      <dgm:prSet/>
      <dgm:spPr/>
      <dgm:t>
        <a:bodyPr/>
        <a:lstStyle/>
        <a:p>
          <a:endParaRPr lang="ru-UA"/>
        </a:p>
      </dgm:t>
    </dgm:pt>
    <dgm:pt modelId="{4A66B6CD-01D1-429F-B253-BDE420DCE469}" type="sibTrans" cxnId="{E1CFE3F8-8A57-4666-BF82-8906CB501148}">
      <dgm:prSet/>
      <dgm:spPr/>
      <dgm:t>
        <a:bodyPr/>
        <a:lstStyle/>
        <a:p>
          <a:endParaRPr lang="ru-UA"/>
        </a:p>
      </dgm:t>
    </dgm:pt>
    <dgm:pt modelId="{3B0BFA71-64C5-4486-BA6A-8EF06D6B5D95}" type="pres">
      <dgm:prSet presAssocID="{95C2C4F6-CD2C-40CF-B1DF-77E3430911CB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73413D1-5B6B-49C0-8827-D3DCB0828DF1}" type="pres">
      <dgm:prSet presAssocID="{95C2C4F6-CD2C-40CF-B1DF-77E3430911CB}" presName="matrix" presStyleCnt="0"/>
      <dgm:spPr/>
    </dgm:pt>
    <dgm:pt modelId="{30FF28A2-BA98-4E70-BCBD-86DEB3C89E69}" type="pres">
      <dgm:prSet presAssocID="{95C2C4F6-CD2C-40CF-B1DF-77E3430911CB}" presName="tile1" presStyleLbl="node1" presStyleIdx="0" presStyleCnt="4" custLinFactNeighborX="-491"/>
      <dgm:spPr/>
    </dgm:pt>
    <dgm:pt modelId="{9FB49AB1-AB21-4308-9097-674374B8C991}" type="pres">
      <dgm:prSet presAssocID="{95C2C4F6-CD2C-40CF-B1DF-77E3430911CB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627D1AE-A6EB-4E36-B599-C681DF70DA92}" type="pres">
      <dgm:prSet presAssocID="{95C2C4F6-CD2C-40CF-B1DF-77E3430911CB}" presName="tile2" presStyleLbl="node1" presStyleIdx="1" presStyleCnt="4" custLinFactNeighborX="184" custLinFactNeighborY="-1039"/>
      <dgm:spPr/>
    </dgm:pt>
    <dgm:pt modelId="{204BE591-C679-4346-97CA-5766C2E67EB2}" type="pres">
      <dgm:prSet presAssocID="{95C2C4F6-CD2C-40CF-B1DF-77E3430911CB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683362C-05D7-47A6-86A1-157CD8510476}" type="pres">
      <dgm:prSet presAssocID="{95C2C4F6-CD2C-40CF-B1DF-77E3430911CB}" presName="tile3" presStyleLbl="node1" presStyleIdx="2" presStyleCnt="4"/>
      <dgm:spPr/>
    </dgm:pt>
    <dgm:pt modelId="{89268D61-A2E4-4790-8902-044530B16180}" type="pres">
      <dgm:prSet presAssocID="{95C2C4F6-CD2C-40CF-B1DF-77E3430911CB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40329F21-A17B-4FE4-AF2C-67F4B11476F9}" type="pres">
      <dgm:prSet presAssocID="{95C2C4F6-CD2C-40CF-B1DF-77E3430911CB}" presName="tile4" presStyleLbl="node1" presStyleIdx="3" presStyleCnt="4"/>
      <dgm:spPr/>
    </dgm:pt>
    <dgm:pt modelId="{DC21E024-4E5C-4CD4-ADE5-E8E20CA4604B}" type="pres">
      <dgm:prSet presAssocID="{95C2C4F6-CD2C-40CF-B1DF-77E3430911CB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D7862802-A542-4DB1-856D-490B50853323}" type="pres">
      <dgm:prSet presAssocID="{95C2C4F6-CD2C-40CF-B1DF-77E3430911CB}" presName="centerTile" presStyleLbl="fgShp" presStyleIdx="0" presStyleCnt="1" custScaleX="119563" custScaleY="127891">
        <dgm:presLayoutVars>
          <dgm:chMax val="0"/>
          <dgm:chPref val="0"/>
        </dgm:presLayoutVars>
      </dgm:prSet>
      <dgm:spPr/>
    </dgm:pt>
  </dgm:ptLst>
  <dgm:cxnLst>
    <dgm:cxn modelId="{C8155006-34A5-452F-91A1-4A0E49E82ACC}" srcId="{805759DF-3125-48C8-BF31-AF90ABBD7EF9}" destId="{DFD22BB1-C0A1-4191-AC19-26CB0EA3CA6D}" srcOrd="1" destOrd="0" parTransId="{66C51E0A-E029-44FD-9E11-9B7716A17A3D}" sibTransId="{1BD72FF4-7CB1-45A4-BE5D-B4C20C7414C0}"/>
    <dgm:cxn modelId="{83A73C2E-AF52-46CC-AC8E-9921BDBB4B58}" type="presOf" srcId="{DFD22BB1-C0A1-4191-AC19-26CB0EA3CA6D}" destId="{204BE591-C679-4346-97CA-5766C2E67EB2}" srcOrd="1" destOrd="0" presId="urn:microsoft.com/office/officeart/2005/8/layout/matrix1"/>
    <dgm:cxn modelId="{C1771863-DF00-4325-81ED-3301D7B00554}" type="presOf" srcId="{DFD22BB1-C0A1-4191-AC19-26CB0EA3CA6D}" destId="{3627D1AE-A6EB-4E36-B599-C681DF70DA92}" srcOrd="0" destOrd="0" presId="urn:microsoft.com/office/officeart/2005/8/layout/matrix1"/>
    <dgm:cxn modelId="{5E001365-0437-4D40-B990-45A4ABB6F6BF}" type="presOf" srcId="{52A71BF1-5BA5-4248-BAC1-A876BAD11388}" destId="{30FF28A2-BA98-4E70-BCBD-86DEB3C89E69}" srcOrd="0" destOrd="0" presId="urn:microsoft.com/office/officeart/2005/8/layout/matrix1"/>
    <dgm:cxn modelId="{EE47794D-D99D-46D3-A6DB-E1BE45F3FFC5}" srcId="{95C2C4F6-CD2C-40CF-B1DF-77E3430911CB}" destId="{805759DF-3125-48C8-BF31-AF90ABBD7EF9}" srcOrd="0" destOrd="0" parTransId="{26F689C9-C630-4AD9-8F5E-CB1D997132A8}" sibTransId="{02C8F37C-0489-42D6-B479-196109E12232}"/>
    <dgm:cxn modelId="{A8F77953-2838-468A-B833-53D2AD47ED87}" type="presOf" srcId="{805759DF-3125-48C8-BF31-AF90ABBD7EF9}" destId="{D7862802-A542-4DB1-856D-490B50853323}" srcOrd="0" destOrd="0" presId="urn:microsoft.com/office/officeart/2005/8/layout/matrix1"/>
    <dgm:cxn modelId="{B4894B55-36EA-4BA0-A426-68C636516F53}" type="presOf" srcId="{7F403E12-F998-4C18-974A-196BAECCF6EC}" destId="{40329F21-A17B-4FE4-AF2C-67F4B11476F9}" srcOrd="0" destOrd="0" presId="urn:microsoft.com/office/officeart/2005/8/layout/matrix1"/>
    <dgm:cxn modelId="{5BA38655-652D-454A-9F12-D2967A83C4EE}" srcId="{805759DF-3125-48C8-BF31-AF90ABBD7EF9}" destId="{52A71BF1-5BA5-4248-BAC1-A876BAD11388}" srcOrd="0" destOrd="0" parTransId="{D78CA9C8-9FC5-43F4-8FE7-7966AB38B5EB}" sibTransId="{990CCDD3-8E8B-4EA2-9FA7-5DEBB03C334B}"/>
    <dgm:cxn modelId="{6174E657-E794-4ACB-98EA-5A5B2AD3C262}" type="presOf" srcId="{7F403E12-F998-4C18-974A-196BAECCF6EC}" destId="{DC21E024-4E5C-4CD4-ADE5-E8E20CA4604B}" srcOrd="1" destOrd="0" presId="urn:microsoft.com/office/officeart/2005/8/layout/matrix1"/>
    <dgm:cxn modelId="{74E6EF93-5E3F-4E0C-B51C-6A44B1609802}" type="presOf" srcId="{583C56D1-52CF-4E5B-823E-26D790BA357E}" destId="{2683362C-05D7-47A6-86A1-157CD8510476}" srcOrd="0" destOrd="0" presId="urn:microsoft.com/office/officeart/2005/8/layout/matrix1"/>
    <dgm:cxn modelId="{08239F94-2B90-4856-AD03-09CF9BC76C87}" srcId="{805759DF-3125-48C8-BF31-AF90ABBD7EF9}" destId="{583C56D1-52CF-4E5B-823E-26D790BA357E}" srcOrd="2" destOrd="0" parTransId="{ACF7E236-607D-4CE1-95D5-3F5E1AA6D0A5}" sibTransId="{0F01E7AA-39F3-46F0-B89A-2727907AB97A}"/>
    <dgm:cxn modelId="{E432F1BC-1AA7-47BC-8CA2-64180CF64B17}" type="presOf" srcId="{95C2C4F6-CD2C-40CF-B1DF-77E3430911CB}" destId="{3B0BFA71-64C5-4486-BA6A-8EF06D6B5D95}" srcOrd="0" destOrd="0" presId="urn:microsoft.com/office/officeart/2005/8/layout/matrix1"/>
    <dgm:cxn modelId="{D86494DA-8894-4357-A954-7E605B50DF20}" type="presOf" srcId="{52A71BF1-5BA5-4248-BAC1-A876BAD11388}" destId="{9FB49AB1-AB21-4308-9097-674374B8C991}" srcOrd="1" destOrd="0" presId="urn:microsoft.com/office/officeart/2005/8/layout/matrix1"/>
    <dgm:cxn modelId="{148339EC-E3AF-4140-999E-2AC5E23427CF}" type="presOf" srcId="{583C56D1-52CF-4E5B-823E-26D790BA357E}" destId="{89268D61-A2E4-4790-8902-044530B16180}" srcOrd="1" destOrd="0" presId="urn:microsoft.com/office/officeart/2005/8/layout/matrix1"/>
    <dgm:cxn modelId="{E1CFE3F8-8A57-4666-BF82-8906CB501148}" srcId="{805759DF-3125-48C8-BF31-AF90ABBD7EF9}" destId="{7F403E12-F998-4C18-974A-196BAECCF6EC}" srcOrd="3" destOrd="0" parTransId="{555F5F03-3752-487C-882A-E1281390C849}" sibTransId="{4A66B6CD-01D1-429F-B253-BDE420DCE469}"/>
    <dgm:cxn modelId="{CFA0FDC2-7B5C-4697-9CA3-4B9B53A4BAB0}" type="presParOf" srcId="{3B0BFA71-64C5-4486-BA6A-8EF06D6B5D95}" destId="{673413D1-5B6B-49C0-8827-D3DCB0828DF1}" srcOrd="0" destOrd="0" presId="urn:microsoft.com/office/officeart/2005/8/layout/matrix1"/>
    <dgm:cxn modelId="{75099F16-B681-49A3-BFFA-A0F348B2219C}" type="presParOf" srcId="{673413D1-5B6B-49C0-8827-D3DCB0828DF1}" destId="{30FF28A2-BA98-4E70-BCBD-86DEB3C89E69}" srcOrd="0" destOrd="0" presId="urn:microsoft.com/office/officeart/2005/8/layout/matrix1"/>
    <dgm:cxn modelId="{B1680945-AB4E-4573-91DE-C538A8754D91}" type="presParOf" srcId="{673413D1-5B6B-49C0-8827-D3DCB0828DF1}" destId="{9FB49AB1-AB21-4308-9097-674374B8C991}" srcOrd="1" destOrd="0" presId="urn:microsoft.com/office/officeart/2005/8/layout/matrix1"/>
    <dgm:cxn modelId="{C7906848-8D44-431B-B782-BCC9D5603E55}" type="presParOf" srcId="{673413D1-5B6B-49C0-8827-D3DCB0828DF1}" destId="{3627D1AE-A6EB-4E36-B599-C681DF70DA92}" srcOrd="2" destOrd="0" presId="urn:microsoft.com/office/officeart/2005/8/layout/matrix1"/>
    <dgm:cxn modelId="{2AE8C21F-93F6-438A-A90C-5DE7CF42688D}" type="presParOf" srcId="{673413D1-5B6B-49C0-8827-D3DCB0828DF1}" destId="{204BE591-C679-4346-97CA-5766C2E67EB2}" srcOrd="3" destOrd="0" presId="urn:microsoft.com/office/officeart/2005/8/layout/matrix1"/>
    <dgm:cxn modelId="{A8DFFB34-CEA5-49E1-BAFB-76D7C25AC9D1}" type="presParOf" srcId="{673413D1-5B6B-49C0-8827-D3DCB0828DF1}" destId="{2683362C-05D7-47A6-86A1-157CD8510476}" srcOrd="4" destOrd="0" presId="urn:microsoft.com/office/officeart/2005/8/layout/matrix1"/>
    <dgm:cxn modelId="{3F2E24F8-45B5-4ACB-9E09-BF744E664D43}" type="presParOf" srcId="{673413D1-5B6B-49C0-8827-D3DCB0828DF1}" destId="{89268D61-A2E4-4790-8902-044530B16180}" srcOrd="5" destOrd="0" presId="urn:microsoft.com/office/officeart/2005/8/layout/matrix1"/>
    <dgm:cxn modelId="{06F14E4A-51DE-49AD-AD01-F06DDCF7450C}" type="presParOf" srcId="{673413D1-5B6B-49C0-8827-D3DCB0828DF1}" destId="{40329F21-A17B-4FE4-AF2C-67F4B11476F9}" srcOrd="6" destOrd="0" presId="urn:microsoft.com/office/officeart/2005/8/layout/matrix1"/>
    <dgm:cxn modelId="{4E1186A8-0999-4E2B-89A1-45EB58D27445}" type="presParOf" srcId="{673413D1-5B6B-49C0-8827-D3DCB0828DF1}" destId="{DC21E024-4E5C-4CD4-ADE5-E8E20CA4604B}" srcOrd="7" destOrd="0" presId="urn:microsoft.com/office/officeart/2005/8/layout/matrix1"/>
    <dgm:cxn modelId="{57DE0151-6E1F-42E3-BD5E-306CFCA38BC8}" type="presParOf" srcId="{3B0BFA71-64C5-4486-BA6A-8EF06D6B5D95}" destId="{D7862802-A542-4DB1-856D-490B50853323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6955DDE-F79D-4B5B-803C-1B7CDBFD983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UA"/>
        </a:p>
      </dgm:t>
    </dgm:pt>
    <dgm:pt modelId="{A904C837-E268-47CB-B8FB-474CC7D41095}">
      <dgm:prSet phldrT="[Текст]"/>
      <dgm:spPr/>
      <dgm:t>
        <a:bodyPr/>
        <a:lstStyle/>
        <a:p>
          <a:r>
            <a:rPr lang="ru-RU" dirty="0" err="1"/>
            <a:t>Що</a:t>
          </a:r>
          <a:r>
            <a:rPr lang="ru-RU" dirty="0"/>
            <a:t> </a:t>
          </a:r>
          <a:r>
            <a:rPr lang="ru-RU" dirty="0" err="1"/>
            <a:t>козаки</a:t>
          </a:r>
          <a:r>
            <a:rPr lang="ru-RU" dirty="0"/>
            <a:t> </a:t>
          </a:r>
          <a:r>
            <a:rPr lang="ru-RU" dirty="0" err="1"/>
            <a:t>обов’язково</a:t>
          </a:r>
          <a:r>
            <a:rPr lang="ru-RU" dirty="0"/>
            <a:t> </a:t>
          </a:r>
          <a:r>
            <a:rPr lang="ru-RU" dirty="0" err="1"/>
            <a:t>будували</a:t>
          </a:r>
          <a:r>
            <a:rPr lang="ru-RU" dirty="0"/>
            <a:t> на </a:t>
          </a:r>
          <a:r>
            <a:rPr lang="ru-RU" dirty="0" err="1"/>
            <a:t>Січі</a:t>
          </a:r>
          <a:r>
            <a:rPr lang="ru-RU" dirty="0"/>
            <a:t>?</a:t>
          </a:r>
          <a:endParaRPr lang="ru-UA" dirty="0"/>
        </a:p>
      </dgm:t>
    </dgm:pt>
    <dgm:pt modelId="{36E6C0BA-B58F-42D5-940E-C94502FEC9BD}" type="parTrans" cxnId="{DFFF23A8-B525-462A-9AB4-A36BB71F7F0B}">
      <dgm:prSet/>
      <dgm:spPr/>
      <dgm:t>
        <a:bodyPr/>
        <a:lstStyle/>
        <a:p>
          <a:endParaRPr lang="ru-UA"/>
        </a:p>
      </dgm:t>
    </dgm:pt>
    <dgm:pt modelId="{10180647-3CAD-464F-9D0A-E79884C4DB7B}" type="sibTrans" cxnId="{DFFF23A8-B525-462A-9AB4-A36BB71F7F0B}">
      <dgm:prSet/>
      <dgm:spPr/>
      <dgm:t>
        <a:bodyPr/>
        <a:lstStyle/>
        <a:p>
          <a:endParaRPr lang="ru-UA"/>
        </a:p>
      </dgm:t>
    </dgm:pt>
    <dgm:pt modelId="{C8CB9E82-6775-4A36-A8ED-E7756B4DBD55}">
      <dgm:prSet phldrT="[Текст]"/>
      <dgm:spPr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uk-UA" dirty="0"/>
            <a:t>Церква</a:t>
          </a:r>
          <a:endParaRPr lang="ru-UA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4ABB3608-AB40-419C-AA08-A1C3848E001B}" type="parTrans" cxnId="{99126FFC-9136-4447-A0F6-328DEBC92BF9}">
      <dgm:prSet/>
      <dgm:spPr/>
      <dgm:t>
        <a:bodyPr/>
        <a:lstStyle/>
        <a:p>
          <a:endParaRPr lang="ru-UA"/>
        </a:p>
      </dgm:t>
    </dgm:pt>
    <dgm:pt modelId="{018BA423-351D-4DCC-84A4-89DC45BCC13E}" type="sibTrans" cxnId="{99126FFC-9136-4447-A0F6-328DEBC92BF9}">
      <dgm:prSet/>
      <dgm:spPr/>
      <dgm:t>
        <a:bodyPr/>
        <a:lstStyle/>
        <a:p>
          <a:endParaRPr lang="ru-UA"/>
        </a:p>
      </dgm:t>
    </dgm:pt>
    <dgm:pt modelId="{4F1AD9A1-EE06-41C1-97E7-264C7188CBC3}">
      <dgm:prSet phldrT="[Текст]"/>
      <dgm:spPr/>
      <dgm:t>
        <a:bodyPr/>
        <a:lstStyle/>
        <a:p>
          <a:r>
            <a:rPr lang="uk-UA" dirty="0"/>
            <a:t>Будинки</a:t>
          </a:r>
          <a:endParaRPr lang="ru-UA" dirty="0"/>
        </a:p>
      </dgm:t>
    </dgm:pt>
    <dgm:pt modelId="{6CA195B6-CC1C-4E9C-A812-2C7AC1AF195C}" type="parTrans" cxnId="{2587B264-9DC4-4758-BD8A-276514D1AED2}">
      <dgm:prSet/>
      <dgm:spPr/>
      <dgm:t>
        <a:bodyPr/>
        <a:lstStyle/>
        <a:p>
          <a:endParaRPr lang="ru-UA"/>
        </a:p>
      </dgm:t>
    </dgm:pt>
    <dgm:pt modelId="{7EFCC8E7-EDE7-4630-9461-E034C1F44253}" type="sibTrans" cxnId="{2587B264-9DC4-4758-BD8A-276514D1AED2}">
      <dgm:prSet/>
      <dgm:spPr/>
      <dgm:t>
        <a:bodyPr/>
        <a:lstStyle/>
        <a:p>
          <a:endParaRPr lang="ru-UA"/>
        </a:p>
      </dgm:t>
    </dgm:pt>
    <dgm:pt modelId="{EADCE8FA-6213-46CE-A6A1-CEAADD5514C1}" type="pres">
      <dgm:prSet presAssocID="{56955DDE-F79D-4B5B-803C-1B7CDBFD983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A9218D8-1C4D-4FDB-A1CA-4E35B2D1F61F}" type="pres">
      <dgm:prSet presAssocID="{A904C837-E268-47CB-B8FB-474CC7D41095}" presName="hierRoot1" presStyleCnt="0">
        <dgm:presLayoutVars>
          <dgm:hierBranch val="init"/>
        </dgm:presLayoutVars>
      </dgm:prSet>
      <dgm:spPr/>
    </dgm:pt>
    <dgm:pt modelId="{2A9B16F0-2472-4454-ACD8-0266DCC09E86}" type="pres">
      <dgm:prSet presAssocID="{A904C837-E268-47CB-B8FB-474CC7D41095}" presName="rootComposite1" presStyleCnt="0"/>
      <dgm:spPr/>
    </dgm:pt>
    <dgm:pt modelId="{1E39A28A-7160-4884-96C7-32FC388CFECF}" type="pres">
      <dgm:prSet presAssocID="{A904C837-E268-47CB-B8FB-474CC7D41095}" presName="rootText1" presStyleLbl="node0" presStyleIdx="0" presStyleCnt="1" custScaleX="156132" custScaleY="146428" custLinFactNeighborX="622" custLinFactNeighborY="-2097">
        <dgm:presLayoutVars>
          <dgm:chPref val="3"/>
        </dgm:presLayoutVars>
      </dgm:prSet>
      <dgm:spPr/>
    </dgm:pt>
    <dgm:pt modelId="{10D25602-3893-44AB-A311-3D1C46011531}" type="pres">
      <dgm:prSet presAssocID="{A904C837-E268-47CB-B8FB-474CC7D41095}" presName="rootConnector1" presStyleLbl="node1" presStyleIdx="0" presStyleCnt="0"/>
      <dgm:spPr/>
    </dgm:pt>
    <dgm:pt modelId="{32B713B7-156F-4DA9-A375-69FB23363863}" type="pres">
      <dgm:prSet presAssocID="{A904C837-E268-47CB-B8FB-474CC7D41095}" presName="hierChild2" presStyleCnt="0"/>
      <dgm:spPr/>
    </dgm:pt>
    <dgm:pt modelId="{7B67A4CB-07A1-46B5-AE35-2CD8E08C9169}" type="pres">
      <dgm:prSet presAssocID="{4ABB3608-AB40-419C-AA08-A1C3848E001B}" presName="Name37" presStyleLbl="parChTrans1D2" presStyleIdx="0" presStyleCnt="2"/>
      <dgm:spPr/>
    </dgm:pt>
    <dgm:pt modelId="{BEB16F1C-A80D-4B66-B97A-A0B9C23FD329}" type="pres">
      <dgm:prSet presAssocID="{C8CB9E82-6775-4A36-A8ED-E7756B4DBD55}" presName="hierRoot2" presStyleCnt="0">
        <dgm:presLayoutVars>
          <dgm:hierBranch val="init"/>
        </dgm:presLayoutVars>
      </dgm:prSet>
      <dgm:spPr/>
    </dgm:pt>
    <dgm:pt modelId="{5199FF3F-6572-43E2-A9DD-50BB288F5B10}" type="pres">
      <dgm:prSet presAssocID="{C8CB9E82-6775-4A36-A8ED-E7756B4DBD55}" presName="rootComposite" presStyleCnt="0"/>
      <dgm:spPr/>
    </dgm:pt>
    <dgm:pt modelId="{0C922CB3-3926-4CEE-AD0C-D2EB3E4FCDC1}" type="pres">
      <dgm:prSet presAssocID="{C8CB9E82-6775-4A36-A8ED-E7756B4DBD55}" presName="rootText" presStyleLbl="node2" presStyleIdx="0" presStyleCnt="2">
        <dgm:presLayoutVars>
          <dgm:chPref val="3"/>
        </dgm:presLayoutVars>
      </dgm:prSet>
      <dgm:spPr/>
    </dgm:pt>
    <dgm:pt modelId="{95E7935C-141E-4FC6-A7AF-BB4B2B62DC8C}" type="pres">
      <dgm:prSet presAssocID="{C8CB9E82-6775-4A36-A8ED-E7756B4DBD55}" presName="rootConnector" presStyleLbl="node2" presStyleIdx="0" presStyleCnt="2"/>
      <dgm:spPr/>
    </dgm:pt>
    <dgm:pt modelId="{55998939-BEC9-4DD9-A8FD-4F8BE5E3B2D7}" type="pres">
      <dgm:prSet presAssocID="{C8CB9E82-6775-4A36-A8ED-E7756B4DBD55}" presName="hierChild4" presStyleCnt="0"/>
      <dgm:spPr/>
    </dgm:pt>
    <dgm:pt modelId="{8A280D3A-E67A-4920-824C-CF06562B7D0A}" type="pres">
      <dgm:prSet presAssocID="{C8CB9E82-6775-4A36-A8ED-E7756B4DBD55}" presName="hierChild5" presStyleCnt="0"/>
      <dgm:spPr/>
    </dgm:pt>
    <dgm:pt modelId="{FF65DFEB-3785-4D97-A2E0-12596C605222}" type="pres">
      <dgm:prSet presAssocID="{6CA195B6-CC1C-4E9C-A812-2C7AC1AF195C}" presName="Name37" presStyleLbl="parChTrans1D2" presStyleIdx="1" presStyleCnt="2"/>
      <dgm:spPr/>
    </dgm:pt>
    <dgm:pt modelId="{3DACF199-1691-42E5-841A-638B55F02FB1}" type="pres">
      <dgm:prSet presAssocID="{4F1AD9A1-EE06-41C1-97E7-264C7188CBC3}" presName="hierRoot2" presStyleCnt="0">
        <dgm:presLayoutVars>
          <dgm:hierBranch val="init"/>
        </dgm:presLayoutVars>
      </dgm:prSet>
      <dgm:spPr/>
    </dgm:pt>
    <dgm:pt modelId="{CD078E89-C29F-46C6-8877-EA0CC02E1FB2}" type="pres">
      <dgm:prSet presAssocID="{4F1AD9A1-EE06-41C1-97E7-264C7188CBC3}" presName="rootComposite" presStyleCnt="0"/>
      <dgm:spPr/>
    </dgm:pt>
    <dgm:pt modelId="{706CBD6C-DA89-442A-B2A3-9C204EF75E5B}" type="pres">
      <dgm:prSet presAssocID="{4F1AD9A1-EE06-41C1-97E7-264C7188CBC3}" presName="rootText" presStyleLbl="node2" presStyleIdx="1" presStyleCnt="2">
        <dgm:presLayoutVars>
          <dgm:chPref val="3"/>
        </dgm:presLayoutVars>
      </dgm:prSet>
      <dgm:spPr/>
    </dgm:pt>
    <dgm:pt modelId="{69145905-002B-44D5-BBCE-FDC8A30547E9}" type="pres">
      <dgm:prSet presAssocID="{4F1AD9A1-EE06-41C1-97E7-264C7188CBC3}" presName="rootConnector" presStyleLbl="node2" presStyleIdx="1" presStyleCnt="2"/>
      <dgm:spPr/>
    </dgm:pt>
    <dgm:pt modelId="{49FFF7EF-0A5D-455B-92A4-38FDE700F7A7}" type="pres">
      <dgm:prSet presAssocID="{4F1AD9A1-EE06-41C1-97E7-264C7188CBC3}" presName="hierChild4" presStyleCnt="0"/>
      <dgm:spPr/>
    </dgm:pt>
    <dgm:pt modelId="{F8243713-26B3-450D-9BAE-AE22C3BE9AB5}" type="pres">
      <dgm:prSet presAssocID="{4F1AD9A1-EE06-41C1-97E7-264C7188CBC3}" presName="hierChild5" presStyleCnt="0"/>
      <dgm:spPr/>
    </dgm:pt>
    <dgm:pt modelId="{D977D73B-DBEF-46AD-A96F-C6EF2C3A867F}" type="pres">
      <dgm:prSet presAssocID="{A904C837-E268-47CB-B8FB-474CC7D41095}" presName="hierChild3" presStyleCnt="0"/>
      <dgm:spPr/>
    </dgm:pt>
  </dgm:ptLst>
  <dgm:cxnLst>
    <dgm:cxn modelId="{99B7320C-DD13-43BE-B62C-03DFB28C1D51}" type="presOf" srcId="{56955DDE-F79D-4B5B-803C-1B7CDBFD9834}" destId="{EADCE8FA-6213-46CE-A6A1-CEAADD5514C1}" srcOrd="0" destOrd="0" presId="urn:microsoft.com/office/officeart/2005/8/layout/orgChart1"/>
    <dgm:cxn modelId="{CB06201F-5D5D-4F81-BFDE-11465A8DAA01}" type="presOf" srcId="{4F1AD9A1-EE06-41C1-97E7-264C7188CBC3}" destId="{706CBD6C-DA89-442A-B2A3-9C204EF75E5B}" srcOrd="0" destOrd="0" presId="urn:microsoft.com/office/officeart/2005/8/layout/orgChart1"/>
    <dgm:cxn modelId="{608B035E-C870-4CDC-887E-F3C4CD4FEAD1}" type="presOf" srcId="{C8CB9E82-6775-4A36-A8ED-E7756B4DBD55}" destId="{95E7935C-141E-4FC6-A7AF-BB4B2B62DC8C}" srcOrd="1" destOrd="0" presId="urn:microsoft.com/office/officeart/2005/8/layout/orgChart1"/>
    <dgm:cxn modelId="{41734D62-85BA-44DD-832E-435305BD70CC}" type="presOf" srcId="{4F1AD9A1-EE06-41C1-97E7-264C7188CBC3}" destId="{69145905-002B-44D5-BBCE-FDC8A30547E9}" srcOrd="1" destOrd="0" presId="urn:microsoft.com/office/officeart/2005/8/layout/orgChart1"/>
    <dgm:cxn modelId="{2587B264-9DC4-4758-BD8A-276514D1AED2}" srcId="{A904C837-E268-47CB-B8FB-474CC7D41095}" destId="{4F1AD9A1-EE06-41C1-97E7-264C7188CBC3}" srcOrd="1" destOrd="0" parTransId="{6CA195B6-CC1C-4E9C-A812-2C7AC1AF195C}" sibTransId="{7EFCC8E7-EDE7-4630-9461-E034C1F44253}"/>
    <dgm:cxn modelId="{D61B326A-C2F6-49BF-BF3B-0F3825F7D77E}" type="presOf" srcId="{A904C837-E268-47CB-B8FB-474CC7D41095}" destId="{10D25602-3893-44AB-A311-3D1C46011531}" srcOrd="1" destOrd="0" presId="urn:microsoft.com/office/officeart/2005/8/layout/orgChart1"/>
    <dgm:cxn modelId="{DFFF23A8-B525-462A-9AB4-A36BB71F7F0B}" srcId="{56955DDE-F79D-4B5B-803C-1B7CDBFD9834}" destId="{A904C837-E268-47CB-B8FB-474CC7D41095}" srcOrd="0" destOrd="0" parTransId="{36E6C0BA-B58F-42D5-940E-C94502FEC9BD}" sibTransId="{10180647-3CAD-464F-9D0A-E79884C4DB7B}"/>
    <dgm:cxn modelId="{2658C9C1-00D4-4B55-A5A2-96973A68E806}" type="presOf" srcId="{C8CB9E82-6775-4A36-A8ED-E7756B4DBD55}" destId="{0C922CB3-3926-4CEE-AD0C-D2EB3E4FCDC1}" srcOrd="0" destOrd="0" presId="urn:microsoft.com/office/officeart/2005/8/layout/orgChart1"/>
    <dgm:cxn modelId="{A53C9FCF-2C59-49A9-A721-8CBF07BB83A4}" type="presOf" srcId="{4ABB3608-AB40-419C-AA08-A1C3848E001B}" destId="{7B67A4CB-07A1-46B5-AE35-2CD8E08C9169}" srcOrd="0" destOrd="0" presId="urn:microsoft.com/office/officeart/2005/8/layout/orgChart1"/>
    <dgm:cxn modelId="{228963DF-3035-456B-A7CC-DD4406A48188}" type="presOf" srcId="{6CA195B6-CC1C-4E9C-A812-2C7AC1AF195C}" destId="{FF65DFEB-3785-4D97-A2E0-12596C605222}" srcOrd="0" destOrd="0" presId="urn:microsoft.com/office/officeart/2005/8/layout/orgChart1"/>
    <dgm:cxn modelId="{11B93CF6-65D6-4E74-9E51-1E0E50773D6B}" type="presOf" srcId="{A904C837-E268-47CB-B8FB-474CC7D41095}" destId="{1E39A28A-7160-4884-96C7-32FC388CFECF}" srcOrd="0" destOrd="0" presId="urn:microsoft.com/office/officeart/2005/8/layout/orgChart1"/>
    <dgm:cxn modelId="{99126FFC-9136-4447-A0F6-328DEBC92BF9}" srcId="{A904C837-E268-47CB-B8FB-474CC7D41095}" destId="{C8CB9E82-6775-4A36-A8ED-E7756B4DBD55}" srcOrd="0" destOrd="0" parTransId="{4ABB3608-AB40-419C-AA08-A1C3848E001B}" sibTransId="{018BA423-351D-4DCC-84A4-89DC45BCC13E}"/>
    <dgm:cxn modelId="{D262D049-FC04-4F57-BC34-D48F0C099D84}" type="presParOf" srcId="{EADCE8FA-6213-46CE-A6A1-CEAADD5514C1}" destId="{EA9218D8-1C4D-4FDB-A1CA-4E35B2D1F61F}" srcOrd="0" destOrd="0" presId="urn:microsoft.com/office/officeart/2005/8/layout/orgChart1"/>
    <dgm:cxn modelId="{13D4D745-F2DE-4066-808B-AD8020926639}" type="presParOf" srcId="{EA9218D8-1C4D-4FDB-A1CA-4E35B2D1F61F}" destId="{2A9B16F0-2472-4454-ACD8-0266DCC09E86}" srcOrd="0" destOrd="0" presId="urn:microsoft.com/office/officeart/2005/8/layout/orgChart1"/>
    <dgm:cxn modelId="{F7EB3AD0-33F7-4B71-8011-A53CE655C1E3}" type="presParOf" srcId="{2A9B16F0-2472-4454-ACD8-0266DCC09E86}" destId="{1E39A28A-7160-4884-96C7-32FC388CFECF}" srcOrd="0" destOrd="0" presId="urn:microsoft.com/office/officeart/2005/8/layout/orgChart1"/>
    <dgm:cxn modelId="{65AE0AC3-85FC-49F7-99C4-9813950D5003}" type="presParOf" srcId="{2A9B16F0-2472-4454-ACD8-0266DCC09E86}" destId="{10D25602-3893-44AB-A311-3D1C46011531}" srcOrd="1" destOrd="0" presId="urn:microsoft.com/office/officeart/2005/8/layout/orgChart1"/>
    <dgm:cxn modelId="{7E88DAB6-1E53-4CD7-A04A-0EF264893667}" type="presParOf" srcId="{EA9218D8-1C4D-4FDB-A1CA-4E35B2D1F61F}" destId="{32B713B7-156F-4DA9-A375-69FB23363863}" srcOrd="1" destOrd="0" presId="urn:microsoft.com/office/officeart/2005/8/layout/orgChart1"/>
    <dgm:cxn modelId="{D1673284-87E1-4CEF-B1C5-22B5F69525E5}" type="presParOf" srcId="{32B713B7-156F-4DA9-A375-69FB23363863}" destId="{7B67A4CB-07A1-46B5-AE35-2CD8E08C9169}" srcOrd="0" destOrd="0" presId="urn:microsoft.com/office/officeart/2005/8/layout/orgChart1"/>
    <dgm:cxn modelId="{A1B9CE3B-B7BC-4E99-BADD-45550135607B}" type="presParOf" srcId="{32B713B7-156F-4DA9-A375-69FB23363863}" destId="{BEB16F1C-A80D-4B66-B97A-A0B9C23FD329}" srcOrd="1" destOrd="0" presId="urn:microsoft.com/office/officeart/2005/8/layout/orgChart1"/>
    <dgm:cxn modelId="{3F56B13A-1048-4F50-A41A-95A71CB7F203}" type="presParOf" srcId="{BEB16F1C-A80D-4B66-B97A-A0B9C23FD329}" destId="{5199FF3F-6572-43E2-A9DD-50BB288F5B10}" srcOrd="0" destOrd="0" presId="urn:microsoft.com/office/officeart/2005/8/layout/orgChart1"/>
    <dgm:cxn modelId="{1A7D15AD-A98F-4D97-8446-FEA5E254ACC7}" type="presParOf" srcId="{5199FF3F-6572-43E2-A9DD-50BB288F5B10}" destId="{0C922CB3-3926-4CEE-AD0C-D2EB3E4FCDC1}" srcOrd="0" destOrd="0" presId="urn:microsoft.com/office/officeart/2005/8/layout/orgChart1"/>
    <dgm:cxn modelId="{0F8979E7-500F-4CD4-8EE8-0944F3E7F5BF}" type="presParOf" srcId="{5199FF3F-6572-43E2-A9DD-50BB288F5B10}" destId="{95E7935C-141E-4FC6-A7AF-BB4B2B62DC8C}" srcOrd="1" destOrd="0" presId="urn:microsoft.com/office/officeart/2005/8/layout/orgChart1"/>
    <dgm:cxn modelId="{63809D0B-38B2-43FE-9EA4-5B74EA2D322B}" type="presParOf" srcId="{BEB16F1C-A80D-4B66-B97A-A0B9C23FD329}" destId="{55998939-BEC9-4DD9-A8FD-4F8BE5E3B2D7}" srcOrd="1" destOrd="0" presId="urn:microsoft.com/office/officeart/2005/8/layout/orgChart1"/>
    <dgm:cxn modelId="{80D5F71D-C79F-421A-8CE7-2E81C66CEF70}" type="presParOf" srcId="{BEB16F1C-A80D-4B66-B97A-A0B9C23FD329}" destId="{8A280D3A-E67A-4920-824C-CF06562B7D0A}" srcOrd="2" destOrd="0" presId="urn:microsoft.com/office/officeart/2005/8/layout/orgChart1"/>
    <dgm:cxn modelId="{8660B50C-7B1F-4012-929A-61528C734CBD}" type="presParOf" srcId="{32B713B7-156F-4DA9-A375-69FB23363863}" destId="{FF65DFEB-3785-4D97-A2E0-12596C605222}" srcOrd="2" destOrd="0" presId="urn:microsoft.com/office/officeart/2005/8/layout/orgChart1"/>
    <dgm:cxn modelId="{C67FDC1A-1335-4E5C-AA0C-E2ED6EC2FC6E}" type="presParOf" srcId="{32B713B7-156F-4DA9-A375-69FB23363863}" destId="{3DACF199-1691-42E5-841A-638B55F02FB1}" srcOrd="3" destOrd="0" presId="urn:microsoft.com/office/officeart/2005/8/layout/orgChart1"/>
    <dgm:cxn modelId="{F643F38E-A9D8-4A60-9598-E47EA4FC8A40}" type="presParOf" srcId="{3DACF199-1691-42E5-841A-638B55F02FB1}" destId="{CD078E89-C29F-46C6-8877-EA0CC02E1FB2}" srcOrd="0" destOrd="0" presId="urn:microsoft.com/office/officeart/2005/8/layout/orgChart1"/>
    <dgm:cxn modelId="{70540B9F-7B12-412C-BDEC-A280714CC0D5}" type="presParOf" srcId="{CD078E89-C29F-46C6-8877-EA0CC02E1FB2}" destId="{706CBD6C-DA89-442A-B2A3-9C204EF75E5B}" srcOrd="0" destOrd="0" presId="urn:microsoft.com/office/officeart/2005/8/layout/orgChart1"/>
    <dgm:cxn modelId="{3DF8855F-E530-42D6-A8E7-9B0AD9472849}" type="presParOf" srcId="{CD078E89-C29F-46C6-8877-EA0CC02E1FB2}" destId="{69145905-002B-44D5-BBCE-FDC8A30547E9}" srcOrd="1" destOrd="0" presId="urn:microsoft.com/office/officeart/2005/8/layout/orgChart1"/>
    <dgm:cxn modelId="{2232F35A-3F6B-4A39-9A33-74A6ED40F418}" type="presParOf" srcId="{3DACF199-1691-42E5-841A-638B55F02FB1}" destId="{49FFF7EF-0A5D-455B-92A4-38FDE700F7A7}" srcOrd="1" destOrd="0" presId="urn:microsoft.com/office/officeart/2005/8/layout/orgChart1"/>
    <dgm:cxn modelId="{4BACD20D-D2EE-4822-8DF9-79DE4F1B281C}" type="presParOf" srcId="{3DACF199-1691-42E5-841A-638B55F02FB1}" destId="{F8243713-26B3-450D-9BAE-AE22C3BE9AB5}" srcOrd="2" destOrd="0" presId="urn:microsoft.com/office/officeart/2005/8/layout/orgChart1"/>
    <dgm:cxn modelId="{BA3AAE31-52B6-4686-8945-38029C0F898C}" type="presParOf" srcId="{EA9218D8-1C4D-4FDB-A1CA-4E35B2D1F61F}" destId="{D977D73B-DBEF-46AD-A96F-C6EF2C3A867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6955DDE-F79D-4B5B-803C-1B7CDBFD983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UA"/>
        </a:p>
      </dgm:t>
    </dgm:pt>
    <dgm:pt modelId="{A904C837-E268-47CB-B8FB-474CC7D41095}">
      <dgm:prSet phldrT="[Текст]"/>
      <dgm:spPr/>
      <dgm:t>
        <a:bodyPr/>
        <a:lstStyle/>
        <a:p>
          <a:r>
            <a:rPr lang="ru-RU" dirty="0" err="1"/>
            <a:t>Що</a:t>
          </a:r>
          <a:r>
            <a:rPr lang="ru-RU" dirty="0"/>
            <a:t> </a:t>
          </a:r>
          <a:r>
            <a:rPr lang="ru-RU" dirty="0" err="1"/>
            <a:t>козаки</a:t>
          </a:r>
          <a:r>
            <a:rPr lang="ru-RU" dirty="0"/>
            <a:t> </a:t>
          </a:r>
          <a:r>
            <a:rPr lang="ru-RU" dirty="0" err="1"/>
            <a:t>обов’язково</a:t>
          </a:r>
          <a:r>
            <a:rPr lang="ru-RU" dirty="0"/>
            <a:t> </a:t>
          </a:r>
          <a:r>
            <a:rPr lang="ru-RU" dirty="0" err="1"/>
            <a:t>будували</a:t>
          </a:r>
          <a:r>
            <a:rPr lang="ru-RU" dirty="0"/>
            <a:t> на </a:t>
          </a:r>
          <a:r>
            <a:rPr lang="ru-RU" dirty="0" err="1"/>
            <a:t>Січі</a:t>
          </a:r>
          <a:r>
            <a:rPr lang="ru-RU" dirty="0"/>
            <a:t>?</a:t>
          </a:r>
          <a:endParaRPr lang="ru-UA" dirty="0"/>
        </a:p>
      </dgm:t>
    </dgm:pt>
    <dgm:pt modelId="{36E6C0BA-B58F-42D5-940E-C94502FEC9BD}" type="parTrans" cxnId="{DFFF23A8-B525-462A-9AB4-A36BB71F7F0B}">
      <dgm:prSet/>
      <dgm:spPr/>
      <dgm:t>
        <a:bodyPr/>
        <a:lstStyle/>
        <a:p>
          <a:endParaRPr lang="ru-UA"/>
        </a:p>
      </dgm:t>
    </dgm:pt>
    <dgm:pt modelId="{10180647-3CAD-464F-9D0A-E79884C4DB7B}" type="sibTrans" cxnId="{DFFF23A8-B525-462A-9AB4-A36BB71F7F0B}">
      <dgm:prSet/>
      <dgm:spPr/>
      <dgm:t>
        <a:bodyPr/>
        <a:lstStyle/>
        <a:p>
          <a:endParaRPr lang="ru-UA"/>
        </a:p>
      </dgm:t>
    </dgm:pt>
    <dgm:pt modelId="{C8CB9E82-6775-4A36-A8ED-E7756B4DBD55}">
      <dgm:prSet phldrT="[Текст]"/>
      <dgm:spPr>
        <a:solidFill>
          <a:srgbClr val="00B050"/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uk-UA" dirty="0"/>
            <a:t>Церква</a:t>
          </a:r>
          <a:endParaRPr lang="ru-UA" dirty="0"/>
        </a:p>
      </dgm:t>
    </dgm:pt>
    <dgm:pt modelId="{4ABB3608-AB40-419C-AA08-A1C3848E001B}" type="parTrans" cxnId="{99126FFC-9136-4447-A0F6-328DEBC92BF9}">
      <dgm:prSet/>
      <dgm:spPr/>
      <dgm:t>
        <a:bodyPr/>
        <a:lstStyle/>
        <a:p>
          <a:endParaRPr lang="ru-UA"/>
        </a:p>
      </dgm:t>
    </dgm:pt>
    <dgm:pt modelId="{018BA423-351D-4DCC-84A4-89DC45BCC13E}" type="sibTrans" cxnId="{99126FFC-9136-4447-A0F6-328DEBC92BF9}">
      <dgm:prSet/>
      <dgm:spPr/>
      <dgm:t>
        <a:bodyPr/>
        <a:lstStyle/>
        <a:p>
          <a:endParaRPr lang="ru-UA"/>
        </a:p>
      </dgm:t>
    </dgm:pt>
    <dgm:pt modelId="{4F1AD9A1-EE06-41C1-97E7-264C7188CBC3}">
      <dgm:prSet phldrT="[Текст]"/>
      <dgm:spPr/>
      <dgm:t>
        <a:bodyPr/>
        <a:lstStyle/>
        <a:p>
          <a:r>
            <a:rPr lang="uk-UA" dirty="0"/>
            <a:t>Будинки</a:t>
          </a:r>
          <a:endParaRPr lang="ru-UA" dirty="0"/>
        </a:p>
      </dgm:t>
    </dgm:pt>
    <dgm:pt modelId="{6CA195B6-CC1C-4E9C-A812-2C7AC1AF195C}" type="parTrans" cxnId="{2587B264-9DC4-4758-BD8A-276514D1AED2}">
      <dgm:prSet/>
      <dgm:spPr/>
      <dgm:t>
        <a:bodyPr/>
        <a:lstStyle/>
        <a:p>
          <a:endParaRPr lang="ru-UA"/>
        </a:p>
      </dgm:t>
    </dgm:pt>
    <dgm:pt modelId="{7EFCC8E7-EDE7-4630-9461-E034C1F44253}" type="sibTrans" cxnId="{2587B264-9DC4-4758-BD8A-276514D1AED2}">
      <dgm:prSet/>
      <dgm:spPr/>
      <dgm:t>
        <a:bodyPr/>
        <a:lstStyle/>
        <a:p>
          <a:endParaRPr lang="ru-UA"/>
        </a:p>
      </dgm:t>
    </dgm:pt>
    <dgm:pt modelId="{EADCE8FA-6213-46CE-A6A1-CEAADD5514C1}" type="pres">
      <dgm:prSet presAssocID="{56955DDE-F79D-4B5B-803C-1B7CDBFD983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A9218D8-1C4D-4FDB-A1CA-4E35B2D1F61F}" type="pres">
      <dgm:prSet presAssocID="{A904C837-E268-47CB-B8FB-474CC7D41095}" presName="hierRoot1" presStyleCnt="0">
        <dgm:presLayoutVars>
          <dgm:hierBranch val="init"/>
        </dgm:presLayoutVars>
      </dgm:prSet>
      <dgm:spPr/>
    </dgm:pt>
    <dgm:pt modelId="{2A9B16F0-2472-4454-ACD8-0266DCC09E86}" type="pres">
      <dgm:prSet presAssocID="{A904C837-E268-47CB-B8FB-474CC7D41095}" presName="rootComposite1" presStyleCnt="0"/>
      <dgm:spPr/>
    </dgm:pt>
    <dgm:pt modelId="{1E39A28A-7160-4884-96C7-32FC388CFECF}" type="pres">
      <dgm:prSet presAssocID="{A904C837-E268-47CB-B8FB-474CC7D41095}" presName="rootText1" presStyleLbl="node0" presStyleIdx="0" presStyleCnt="1" custScaleX="156132" custScaleY="146428" custLinFactNeighborX="622" custLinFactNeighborY="-2097">
        <dgm:presLayoutVars>
          <dgm:chPref val="3"/>
        </dgm:presLayoutVars>
      </dgm:prSet>
      <dgm:spPr/>
    </dgm:pt>
    <dgm:pt modelId="{10D25602-3893-44AB-A311-3D1C46011531}" type="pres">
      <dgm:prSet presAssocID="{A904C837-E268-47CB-B8FB-474CC7D41095}" presName="rootConnector1" presStyleLbl="node1" presStyleIdx="0" presStyleCnt="0"/>
      <dgm:spPr/>
    </dgm:pt>
    <dgm:pt modelId="{32B713B7-156F-4DA9-A375-69FB23363863}" type="pres">
      <dgm:prSet presAssocID="{A904C837-E268-47CB-B8FB-474CC7D41095}" presName="hierChild2" presStyleCnt="0"/>
      <dgm:spPr/>
    </dgm:pt>
    <dgm:pt modelId="{7B67A4CB-07A1-46B5-AE35-2CD8E08C9169}" type="pres">
      <dgm:prSet presAssocID="{4ABB3608-AB40-419C-AA08-A1C3848E001B}" presName="Name37" presStyleLbl="parChTrans1D2" presStyleIdx="0" presStyleCnt="2"/>
      <dgm:spPr/>
    </dgm:pt>
    <dgm:pt modelId="{BEB16F1C-A80D-4B66-B97A-A0B9C23FD329}" type="pres">
      <dgm:prSet presAssocID="{C8CB9E82-6775-4A36-A8ED-E7756B4DBD55}" presName="hierRoot2" presStyleCnt="0">
        <dgm:presLayoutVars>
          <dgm:hierBranch val="init"/>
        </dgm:presLayoutVars>
      </dgm:prSet>
      <dgm:spPr/>
    </dgm:pt>
    <dgm:pt modelId="{5199FF3F-6572-43E2-A9DD-50BB288F5B10}" type="pres">
      <dgm:prSet presAssocID="{C8CB9E82-6775-4A36-A8ED-E7756B4DBD55}" presName="rootComposite" presStyleCnt="0"/>
      <dgm:spPr/>
    </dgm:pt>
    <dgm:pt modelId="{0C922CB3-3926-4CEE-AD0C-D2EB3E4FCDC1}" type="pres">
      <dgm:prSet presAssocID="{C8CB9E82-6775-4A36-A8ED-E7756B4DBD55}" presName="rootText" presStyleLbl="node2" presStyleIdx="0" presStyleCnt="2">
        <dgm:presLayoutVars>
          <dgm:chPref val="3"/>
        </dgm:presLayoutVars>
      </dgm:prSet>
      <dgm:spPr/>
    </dgm:pt>
    <dgm:pt modelId="{95E7935C-141E-4FC6-A7AF-BB4B2B62DC8C}" type="pres">
      <dgm:prSet presAssocID="{C8CB9E82-6775-4A36-A8ED-E7756B4DBD55}" presName="rootConnector" presStyleLbl="node2" presStyleIdx="0" presStyleCnt="2"/>
      <dgm:spPr/>
    </dgm:pt>
    <dgm:pt modelId="{55998939-BEC9-4DD9-A8FD-4F8BE5E3B2D7}" type="pres">
      <dgm:prSet presAssocID="{C8CB9E82-6775-4A36-A8ED-E7756B4DBD55}" presName="hierChild4" presStyleCnt="0"/>
      <dgm:spPr/>
    </dgm:pt>
    <dgm:pt modelId="{8A280D3A-E67A-4920-824C-CF06562B7D0A}" type="pres">
      <dgm:prSet presAssocID="{C8CB9E82-6775-4A36-A8ED-E7756B4DBD55}" presName="hierChild5" presStyleCnt="0"/>
      <dgm:spPr/>
    </dgm:pt>
    <dgm:pt modelId="{FF65DFEB-3785-4D97-A2E0-12596C605222}" type="pres">
      <dgm:prSet presAssocID="{6CA195B6-CC1C-4E9C-A812-2C7AC1AF195C}" presName="Name37" presStyleLbl="parChTrans1D2" presStyleIdx="1" presStyleCnt="2"/>
      <dgm:spPr/>
    </dgm:pt>
    <dgm:pt modelId="{3DACF199-1691-42E5-841A-638B55F02FB1}" type="pres">
      <dgm:prSet presAssocID="{4F1AD9A1-EE06-41C1-97E7-264C7188CBC3}" presName="hierRoot2" presStyleCnt="0">
        <dgm:presLayoutVars>
          <dgm:hierBranch val="init"/>
        </dgm:presLayoutVars>
      </dgm:prSet>
      <dgm:spPr/>
    </dgm:pt>
    <dgm:pt modelId="{CD078E89-C29F-46C6-8877-EA0CC02E1FB2}" type="pres">
      <dgm:prSet presAssocID="{4F1AD9A1-EE06-41C1-97E7-264C7188CBC3}" presName="rootComposite" presStyleCnt="0"/>
      <dgm:spPr/>
    </dgm:pt>
    <dgm:pt modelId="{706CBD6C-DA89-442A-B2A3-9C204EF75E5B}" type="pres">
      <dgm:prSet presAssocID="{4F1AD9A1-EE06-41C1-97E7-264C7188CBC3}" presName="rootText" presStyleLbl="node2" presStyleIdx="1" presStyleCnt="2">
        <dgm:presLayoutVars>
          <dgm:chPref val="3"/>
        </dgm:presLayoutVars>
      </dgm:prSet>
      <dgm:spPr/>
    </dgm:pt>
    <dgm:pt modelId="{69145905-002B-44D5-BBCE-FDC8A30547E9}" type="pres">
      <dgm:prSet presAssocID="{4F1AD9A1-EE06-41C1-97E7-264C7188CBC3}" presName="rootConnector" presStyleLbl="node2" presStyleIdx="1" presStyleCnt="2"/>
      <dgm:spPr/>
    </dgm:pt>
    <dgm:pt modelId="{49FFF7EF-0A5D-455B-92A4-38FDE700F7A7}" type="pres">
      <dgm:prSet presAssocID="{4F1AD9A1-EE06-41C1-97E7-264C7188CBC3}" presName="hierChild4" presStyleCnt="0"/>
      <dgm:spPr/>
    </dgm:pt>
    <dgm:pt modelId="{F8243713-26B3-450D-9BAE-AE22C3BE9AB5}" type="pres">
      <dgm:prSet presAssocID="{4F1AD9A1-EE06-41C1-97E7-264C7188CBC3}" presName="hierChild5" presStyleCnt="0"/>
      <dgm:spPr/>
    </dgm:pt>
    <dgm:pt modelId="{D977D73B-DBEF-46AD-A96F-C6EF2C3A867F}" type="pres">
      <dgm:prSet presAssocID="{A904C837-E268-47CB-B8FB-474CC7D41095}" presName="hierChild3" presStyleCnt="0"/>
      <dgm:spPr/>
    </dgm:pt>
  </dgm:ptLst>
  <dgm:cxnLst>
    <dgm:cxn modelId="{99B7320C-DD13-43BE-B62C-03DFB28C1D51}" type="presOf" srcId="{56955DDE-F79D-4B5B-803C-1B7CDBFD9834}" destId="{EADCE8FA-6213-46CE-A6A1-CEAADD5514C1}" srcOrd="0" destOrd="0" presId="urn:microsoft.com/office/officeart/2005/8/layout/orgChart1"/>
    <dgm:cxn modelId="{CB06201F-5D5D-4F81-BFDE-11465A8DAA01}" type="presOf" srcId="{4F1AD9A1-EE06-41C1-97E7-264C7188CBC3}" destId="{706CBD6C-DA89-442A-B2A3-9C204EF75E5B}" srcOrd="0" destOrd="0" presId="urn:microsoft.com/office/officeart/2005/8/layout/orgChart1"/>
    <dgm:cxn modelId="{608B035E-C870-4CDC-887E-F3C4CD4FEAD1}" type="presOf" srcId="{C8CB9E82-6775-4A36-A8ED-E7756B4DBD55}" destId="{95E7935C-141E-4FC6-A7AF-BB4B2B62DC8C}" srcOrd="1" destOrd="0" presId="urn:microsoft.com/office/officeart/2005/8/layout/orgChart1"/>
    <dgm:cxn modelId="{41734D62-85BA-44DD-832E-435305BD70CC}" type="presOf" srcId="{4F1AD9A1-EE06-41C1-97E7-264C7188CBC3}" destId="{69145905-002B-44D5-BBCE-FDC8A30547E9}" srcOrd="1" destOrd="0" presId="urn:microsoft.com/office/officeart/2005/8/layout/orgChart1"/>
    <dgm:cxn modelId="{2587B264-9DC4-4758-BD8A-276514D1AED2}" srcId="{A904C837-E268-47CB-B8FB-474CC7D41095}" destId="{4F1AD9A1-EE06-41C1-97E7-264C7188CBC3}" srcOrd="1" destOrd="0" parTransId="{6CA195B6-CC1C-4E9C-A812-2C7AC1AF195C}" sibTransId="{7EFCC8E7-EDE7-4630-9461-E034C1F44253}"/>
    <dgm:cxn modelId="{D61B326A-C2F6-49BF-BF3B-0F3825F7D77E}" type="presOf" srcId="{A904C837-E268-47CB-B8FB-474CC7D41095}" destId="{10D25602-3893-44AB-A311-3D1C46011531}" srcOrd="1" destOrd="0" presId="urn:microsoft.com/office/officeart/2005/8/layout/orgChart1"/>
    <dgm:cxn modelId="{DFFF23A8-B525-462A-9AB4-A36BB71F7F0B}" srcId="{56955DDE-F79D-4B5B-803C-1B7CDBFD9834}" destId="{A904C837-E268-47CB-B8FB-474CC7D41095}" srcOrd="0" destOrd="0" parTransId="{36E6C0BA-B58F-42D5-940E-C94502FEC9BD}" sibTransId="{10180647-3CAD-464F-9D0A-E79884C4DB7B}"/>
    <dgm:cxn modelId="{2658C9C1-00D4-4B55-A5A2-96973A68E806}" type="presOf" srcId="{C8CB9E82-6775-4A36-A8ED-E7756B4DBD55}" destId="{0C922CB3-3926-4CEE-AD0C-D2EB3E4FCDC1}" srcOrd="0" destOrd="0" presId="urn:microsoft.com/office/officeart/2005/8/layout/orgChart1"/>
    <dgm:cxn modelId="{A53C9FCF-2C59-49A9-A721-8CBF07BB83A4}" type="presOf" srcId="{4ABB3608-AB40-419C-AA08-A1C3848E001B}" destId="{7B67A4CB-07A1-46B5-AE35-2CD8E08C9169}" srcOrd="0" destOrd="0" presId="urn:microsoft.com/office/officeart/2005/8/layout/orgChart1"/>
    <dgm:cxn modelId="{228963DF-3035-456B-A7CC-DD4406A48188}" type="presOf" srcId="{6CA195B6-CC1C-4E9C-A812-2C7AC1AF195C}" destId="{FF65DFEB-3785-4D97-A2E0-12596C605222}" srcOrd="0" destOrd="0" presId="urn:microsoft.com/office/officeart/2005/8/layout/orgChart1"/>
    <dgm:cxn modelId="{11B93CF6-65D6-4E74-9E51-1E0E50773D6B}" type="presOf" srcId="{A904C837-E268-47CB-B8FB-474CC7D41095}" destId="{1E39A28A-7160-4884-96C7-32FC388CFECF}" srcOrd="0" destOrd="0" presId="urn:microsoft.com/office/officeart/2005/8/layout/orgChart1"/>
    <dgm:cxn modelId="{99126FFC-9136-4447-A0F6-328DEBC92BF9}" srcId="{A904C837-E268-47CB-B8FB-474CC7D41095}" destId="{C8CB9E82-6775-4A36-A8ED-E7756B4DBD55}" srcOrd="0" destOrd="0" parTransId="{4ABB3608-AB40-419C-AA08-A1C3848E001B}" sibTransId="{018BA423-351D-4DCC-84A4-89DC45BCC13E}"/>
    <dgm:cxn modelId="{D262D049-FC04-4F57-BC34-D48F0C099D84}" type="presParOf" srcId="{EADCE8FA-6213-46CE-A6A1-CEAADD5514C1}" destId="{EA9218D8-1C4D-4FDB-A1CA-4E35B2D1F61F}" srcOrd="0" destOrd="0" presId="urn:microsoft.com/office/officeart/2005/8/layout/orgChart1"/>
    <dgm:cxn modelId="{13D4D745-F2DE-4066-808B-AD8020926639}" type="presParOf" srcId="{EA9218D8-1C4D-4FDB-A1CA-4E35B2D1F61F}" destId="{2A9B16F0-2472-4454-ACD8-0266DCC09E86}" srcOrd="0" destOrd="0" presId="urn:microsoft.com/office/officeart/2005/8/layout/orgChart1"/>
    <dgm:cxn modelId="{F7EB3AD0-33F7-4B71-8011-A53CE655C1E3}" type="presParOf" srcId="{2A9B16F0-2472-4454-ACD8-0266DCC09E86}" destId="{1E39A28A-7160-4884-96C7-32FC388CFECF}" srcOrd="0" destOrd="0" presId="urn:microsoft.com/office/officeart/2005/8/layout/orgChart1"/>
    <dgm:cxn modelId="{65AE0AC3-85FC-49F7-99C4-9813950D5003}" type="presParOf" srcId="{2A9B16F0-2472-4454-ACD8-0266DCC09E86}" destId="{10D25602-3893-44AB-A311-3D1C46011531}" srcOrd="1" destOrd="0" presId="urn:microsoft.com/office/officeart/2005/8/layout/orgChart1"/>
    <dgm:cxn modelId="{7E88DAB6-1E53-4CD7-A04A-0EF264893667}" type="presParOf" srcId="{EA9218D8-1C4D-4FDB-A1CA-4E35B2D1F61F}" destId="{32B713B7-156F-4DA9-A375-69FB23363863}" srcOrd="1" destOrd="0" presId="urn:microsoft.com/office/officeart/2005/8/layout/orgChart1"/>
    <dgm:cxn modelId="{D1673284-87E1-4CEF-B1C5-22B5F69525E5}" type="presParOf" srcId="{32B713B7-156F-4DA9-A375-69FB23363863}" destId="{7B67A4CB-07A1-46B5-AE35-2CD8E08C9169}" srcOrd="0" destOrd="0" presId="urn:microsoft.com/office/officeart/2005/8/layout/orgChart1"/>
    <dgm:cxn modelId="{A1B9CE3B-B7BC-4E99-BADD-45550135607B}" type="presParOf" srcId="{32B713B7-156F-4DA9-A375-69FB23363863}" destId="{BEB16F1C-A80D-4B66-B97A-A0B9C23FD329}" srcOrd="1" destOrd="0" presId="urn:microsoft.com/office/officeart/2005/8/layout/orgChart1"/>
    <dgm:cxn modelId="{3F56B13A-1048-4F50-A41A-95A71CB7F203}" type="presParOf" srcId="{BEB16F1C-A80D-4B66-B97A-A0B9C23FD329}" destId="{5199FF3F-6572-43E2-A9DD-50BB288F5B10}" srcOrd="0" destOrd="0" presId="urn:microsoft.com/office/officeart/2005/8/layout/orgChart1"/>
    <dgm:cxn modelId="{1A7D15AD-A98F-4D97-8446-FEA5E254ACC7}" type="presParOf" srcId="{5199FF3F-6572-43E2-A9DD-50BB288F5B10}" destId="{0C922CB3-3926-4CEE-AD0C-D2EB3E4FCDC1}" srcOrd="0" destOrd="0" presId="urn:microsoft.com/office/officeart/2005/8/layout/orgChart1"/>
    <dgm:cxn modelId="{0F8979E7-500F-4CD4-8EE8-0944F3E7F5BF}" type="presParOf" srcId="{5199FF3F-6572-43E2-A9DD-50BB288F5B10}" destId="{95E7935C-141E-4FC6-A7AF-BB4B2B62DC8C}" srcOrd="1" destOrd="0" presId="urn:microsoft.com/office/officeart/2005/8/layout/orgChart1"/>
    <dgm:cxn modelId="{63809D0B-38B2-43FE-9EA4-5B74EA2D322B}" type="presParOf" srcId="{BEB16F1C-A80D-4B66-B97A-A0B9C23FD329}" destId="{55998939-BEC9-4DD9-A8FD-4F8BE5E3B2D7}" srcOrd="1" destOrd="0" presId="urn:microsoft.com/office/officeart/2005/8/layout/orgChart1"/>
    <dgm:cxn modelId="{80D5F71D-C79F-421A-8CE7-2E81C66CEF70}" type="presParOf" srcId="{BEB16F1C-A80D-4B66-B97A-A0B9C23FD329}" destId="{8A280D3A-E67A-4920-824C-CF06562B7D0A}" srcOrd="2" destOrd="0" presId="urn:microsoft.com/office/officeart/2005/8/layout/orgChart1"/>
    <dgm:cxn modelId="{8660B50C-7B1F-4012-929A-61528C734CBD}" type="presParOf" srcId="{32B713B7-156F-4DA9-A375-69FB23363863}" destId="{FF65DFEB-3785-4D97-A2E0-12596C605222}" srcOrd="2" destOrd="0" presId="urn:microsoft.com/office/officeart/2005/8/layout/orgChart1"/>
    <dgm:cxn modelId="{C67FDC1A-1335-4E5C-AA0C-E2ED6EC2FC6E}" type="presParOf" srcId="{32B713B7-156F-4DA9-A375-69FB23363863}" destId="{3DACF199-1691-42E5-841A-638B55F02FB1}" srcOrd="3" destOrd="0" presId="urn:microsoft.com/office/officeart/2005/8/layout/orgChart1"/>
    <dgm:cxn modelId="{F643F38E-A9D8-4A60-9598-E47EA4FC8A40}" type="presParOf" srcId="{3DACF199-1691-42E5-841A-638B55F02FB1}" destId="{CD078E89-C29F-46C6-8877-EA0CC02E1FB2}" srcOrd="0" destOrd="0" presId="urn:microsoft.com/office/officeart/2005/8/layout/orgChart1"/>
    <dgm:cxn modelId="{70540B9F-7B12-412C-BDEC-A280714CC0D5}" type="presParOf" srcId="{CD078E89-C29F-46C6-8877-EA0CC02E1FB2}" destId="{706CBD6C-DA89-442A-B2A3-9C204EF75E5B}" srcOrd="0" destOrd="0" presId="urn:microsoft.com/office/officeart/2005/8/layout/orgChart1"/>
    <dgm:cxn modelId="{3DF8855F-E530-42D6-A8E7-9B0AD9472849}" type="presParOf" srcId="{CD078E89-C29F-46C6-8877-EA0CC02E1FB2}" destId="{69145905-002B-44D5-BBCE-FDC8A30547E9}" srcOrd="1" destOrd="0" presId="urn:microsoft.com/office/officeart/2005/8/layout/orgChart1"/>
    <dgm:cxn modelId="{2232F35A-3F6B-4A39-9A33-74A6ED40F418}" type="presParOf" srcId="{3DACF199-1691-42E5-841A-638B55F02FB1}" destId="{49FFF7EF-0A5D-455B-92A4-38FDE700F7A7}" srcOrd="1" destOrd="0" presId="urn:microsoft.com/office/officeart/2005/8/layout/orgChart1"/>
    <dgm:cxn modelId="{4BACD20D-D2EE-4822-8DF9-79DE4F1B281C}" type="presParOf" srcId="{3DACF199-1691-42E5-841A-638B55F02FB1}" destId="{F8243713-26B3-450D-9BAE-AE22C3BE9AB5}" srcOrd="2" destOrd="0" presId="urn:microsoft.com/office/officeart/2005/8/layout/orgChart1"/>
    <dgm:cxn modelId="{BA3AAE31-52B6-4686-8945-38029C0F898C}" type="presParOf" srcId="{EA9218D8-1C4D-4FDB-A1CA-4E35B2D1F61F}" destId="{D977D73B-DBEF-46AD-A96F-C6EF2C3A867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4ACC4AA-6F97-4763-AF36-C8F08C8B3D49}" type="doc">
      <dgm:prSet loTypeId="urn:microsoft.com/office/officeart/2005/8/layout/matrix1" loCatId="matrix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UA"/>
        </a:p>
      </dgm:t>
    </dgm:pt>
    <dgm:pt modelId="{D6C59452-28D4-4E30-9E03-62E430FE8467}">
      <dgm:prSet phldrT="[Текст]"/>
      <dgm:spPr/>
      <dgm:t>
        <a:bodyPr/>
        <a:lstStyle/>
        <a:p>
          <a:r>
            <a:rPr lang="ru-RU" b="1" dirty="0"/>
            <a:t>Як </a:t>
          </a:r>
          <a:r>
            <a:rPr lang="ru-RU" b="1" dirty="0" err="1"/>
            <a:t>називався</a:t>
          </a:r>
          <a:r>
            <a:rPr lang="ru-RU" b="1" dirty="0"/>
            <a:t> </a:t>
          </a:r>
          <a:r>
            <a:rPr lang="ru-RU" b="1" dirty="0" err="1"/>
            <a:t>козацький</a:t>
          </a:r>
          <a:r>
            <a:rPr lang="ru-RU" b="1" dirty="0"/>
            <a:t> </a:t>
          </a:r>
          <a:r>
            <a:rPr lang="ru-RU" b="1" dirty="0" err="1"/>
            <a:t>човен</a:t>
          </a:r>
          <a:r>
            <a:rPr lang="ru-RU" b="1" dirty="0"/>
            <a:t>?</a:t>
          </a:r>
          <a:r>
            <a:rPr lang="uk-UA" b="1" dirty="0"/>
            <a:t> </a:t>
          </a:r>
          <a:endParaRPr lang="ru-UA" dirty="0"/>
        </a:p>
      </dgm:t>
    </dgm:pt>
    <dgm:pt modelId="{60660AE5-3EC7-4923-BBD1-BBABD8909246}" type="parTrans" cxnId="{2CC5AC91-9DCA-4A22-B64B-60B2ACC2063B}">
      <dgm:prSet/>
      <dgm:spPr/>
      <dgm:t>
        <a:bodyPr/>
        <a:lstStyle/>
        <a:p>
          <a:endParaRPr lang="ru-UA"/>
        </a:p>
      </dgm:t>
    </dgm:pt>
    <dgm:pt modelId="{C60EEDA2-5D9D-4354-A0C1-F20AF2E813A8}" type="sibTrans" cxnId="{2CC5AC91-9DCA-4A22-B64B-60B2ACC2063B}">
      <dgm:prSet/>
      <dgm:spPr/>
      <dgm:t>
        <a:bodyPr/>
        <a:lstStyle/>
        <a:p>
          <a:endParaRPr lang="ru-UA"/>
        </a:p>
      </dgm:t>
    </dgm:pt>
    <dgm:pt modelId="{B7FFD6BD-690D-4A69-B6EF-C41A99303989}">
      <dgm:prSet phldrT="[Текст]" custT="1"/>
      <dgm:spPr/>
      <dgm:t>
        <a:bodyPr/>
        <a:lstStyle/>
        <a:p>
          <a:r>
            <a:rPr lang="uk-UA" sz="4000" dirty="0"/>
            <a:t>Запорожець</a:t>
          </a:r>
          <a:endParaRPr lang="ru-UA" sz="4000" dirty="0"/>
        </a:p>
      </dgm:t>
    </dgm:pt>
    <dgm:pt modelId="{54D10720-2F4C-4577-8632-21FA35599CEA}" type="parTrans" cxnId="{51C36395-B4B1-453D-8493-73AAA5DB8521}">
      <dgm:prSet/>
      <dgm:spPr/>
      <dgm:t>
        <a:bodyPr/>
        <a:lstStyle/>
        <a:p>
          <a:endParaRPr lang="ru-UA"/>
        </a:p>
      </dgm:t>
    </dgm:pt>
    <dgm:pt modelId="{5458CE07-3ABC-4DBE-B2B4-EEC5BB9895A0}" type="sibTrans" cxnId="{51C36395-B4B1-453D-8493-73AAA5DB8521}">
      <dgm:prSet/>
      <dgm:spPr/>
      <dgm:t>
        <a:bodyPr/>
        <a:lstStyle/>
        <a:p>
          <a:endParaRPr lang="ru-UA"/>
        </a:p>
      </dgm:t>
    </dgm:pt>
    <dgm:pt modelId="{50853DC4-89F4-4543-AADE-44D54E33B2E6}">
      <dgm:prSet phldrT="[Текст]" custT="1"/>
      <dgm:spPr/>
      <dgm:t>
        <a:bodyPr/>
        <a:lstStyle/>
        <a:p>
          <a:r>
            <a:rPr lang="uk-UA" sz="4000" dirty="0"/>
            <a:t>Херсонець</a:t>
          </a:r>
          <a:endParaRPr lang="ru-UA" sz="4000" dirty="0"/>
        </a:p>
      </dgm:t>
    </dgm:pt>
    <dgm:pt modelId="{486B5607-120D-4118-8D17-39FA3B71C67C}" type="parTrans" cxnId="{071D3C10-533E-42C2-90D4-4D506185F2AD}">
      <dgm:prSet/>
      <dgm:spPr/>
      <dgm:t>
        <a:bodyPr/>
        <a:lstStyle/>
        <a:p>
          <a:endParaRPr lang="ru-UA"/>
        </a:p>
      </dgm:t>
    </dgm:pt>
    <dgm:pt modelId="{7F58A41F-E25A-4174-83B9-75FDF06E6C17}" type="sibTrans" cxnId="{071D3C10-533E-42C2-90D4-4D506185F2AD}">
      <dgm:prSet/>
      <dgm:spPr/>
      <dgm:t>
        <a:bodyPr/>
        <a:lstStyle/>
        <a:p>
          <a:endParaRPr lang="ru-UA"/>
        </a:p>
      </dgm:t>
    </dgm:pt>
    <dgm:pt modelId="{5A70624F-26EB-4D8E-ACB0-6A850810753C}">
      <dgm:prSet phldrT="[Текст]" custT="1"/>
      <dgm:spPr/>
      <dgm:t>
        <a:bodyPr/>
        <a:lstStyle/>
        <a:p>
          <a:r>
            <a:rPr lang="uk-UA" sz="4400" dirty="0"/>
            <a:t>Чайка</a:t>
          </a:r>
          <a:endParaRPr lang="ru-UA" sz="4400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0B8F0C1E-A4BF-4FE5-905E-8F8E76512C68}" type="parTrans" cxnId="{1E95A5EC-CB88-49CF-9938-82D118B6C52A}">
      <dgm:prSet/>
      <dgm:spPr/>
      <dgm:t>
        <a:bodyPr/>
        <a:lstStyle/>
        <a:p>
          <a:endParaRPr lang="ru-UA"/>
        </a:p>
      </dgm:t>
    </dgm:pt>
    <dgm:pt modelId="{386524D1-D1E9-40F9-BF29-09C663AA03E3}" type="sibTrans" cxnId="{1E95A5EC-CB88-49CF-9938-82D118B6C52A}">
      <dgm:prSet/>
      <dgm:spPr/>
      <dgm:t>
        <a:bodyPr/>
        <a:lstStyle/>
        <a:p>
          <a:endParaRPr lang="ru-UA"/>
        </a:p>
      </dgm:t>
    </dgm:pt>
    <dgm:pt modelId="{E25AC64E-5137-4C42-8DB7-34913A1BB337}">
      <dgm:prSet phldrT="[Текст]" custT="1"/>
      <dgm:spPr/>
      <dgm:t>
        <a:bodyPr/>
        <a:lstStyle/>
        <a:p>
          <a:r>
            <a:rPr lang="uk-UA" sz="4400" dirty="0"/>
            <a:t>Качка</a:t>
          </a:r>
          <a:endParaRPr lang="ru-UA" sz="4400" dirty="0"/>
        </a:p>
      </dgm:t>
    </dgm:pt>
    <dgm:pt modelId="{AB2CB45A-6569-4604-A0BD-D28DA04B8C69}" type="parTrans" cxnId="{D2737F1C-C98C-4D72-9958-CE66F85D723D}">
      <dgm:prSet/>
      <dgm:spPr/>
      <dgm:t>
        <a:bodyPr/>
        <a:lstStyle/>
        <a:p>
          <a:endParaRPr lang="ru-UA"/>
        </a:p>
      </dgm:t>
    </dgm:pt>
    <dgm:pt modelId="{2D067B46-C4AD-4A8D-A3E6-2808F5822F58}" type="sibTrans" cxnId="{D2737F1C-C98C-4D72-9958-CE66F85D723D}">
      <dgm:prSet/>
      <dgm:spPr/>
      <dgm:t>
        <a:bodyPr/>
        <a:lstStyle/>
        <a:p>
          <a:endParaRPr lang="ru-UA"/>
        </a:p>
      </dgm:t>
    </dgm:pt>
    <dgm:pt modelId="{1E9D56F4-28B4-4122-A14D-ABA921D24236}" type="pres">
      <dgm:prSet presAssocID="{14ACC4AA-6F97-4763-AF36-C8F08C8B3D49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0301D16-A4EE-4470-A902-E6A9A79488C3}" type="pres">
      <dgm:prSet presAssocID="{14ACC4AA-6F97-4763-AF36-C8F08C8B3D49}" presName="matrix" presStyleCnt="0"/>
      <dgm:spPr/>
    </dgm:pt>
    <dgm:pt modelId="{86715FED-828A-4914-A163-0F8989D90060}" type="pres">
      <dgm:prSet presAssocID="{14ACC4AA-6F97-4763-AF36-C8F08C8B3D49}" presName="tile1" presStyleLbl="node1" presStyleIdx="0" presStyleCnt="4" custLinFactNeighborX="0"/>
      <dgm:spPr/>
    </dgm:pt>
    <dgm:pt modelId="{9B9D0814-B9C6-4C74-BEA4-BDC19C6A0A60}" type="pres">
      <dgm:prSet presAssocID="{14ACC4AA-6F97-4763-AF36-C8F08C8B3D4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77955010-ECBC-4DBC-8B93-3C948974246E}" type="pres">
      <dgm:prSet presAssocID="{14ACC4AA-6F97-4763-AF36-C8F08C8B3D49}" presName="tile2" presStyleLbl="node1" presStyleIdx="1" presStyleCnt="4" custLinFactNeighborX="7" custLinFactNeighborY="516"/>
      <dgm:spPr/>
    </dgm:pt>
    <dgm:pt modelId="{15233540-96BF-40F3-A896-EC7A5AE81C76}" type="pres">
      <dgm:prSet presAssocID="{14ACC4AA-6F97-4763-AF36-C8F08C8B3D49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EB790183-9579-4EDC-A73B-283F1BB072C0}" type="pres">
      <dgm:prSet presAssocID="{14ACC4AA-6F97-4763-AF36-C8F08C8B3D49}" presName="tile3" presStyleLbl="node1" presStyleIdx="2" presStyleCnt="4" custLinFactNeighborX="464" custLinFactNeighborY="106"/>
      <dgm:spPr/>
    </dgm:pt>
    <dgm:pt modelId="{4B328B6B-EC52-4752-BC69-2599140FCBA8}" type="pres">
      <dgm:prSet presAssocID="{14ACC4AA-6F97-4763-AF36-C8F08C8B3D49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F9E0AF8-2818-463C-9C53-7728318E9133}" type="pres">
      <dgm:prSet presAssocID="{14ACC4AA-6F97-4763-AF36-C8F08C8B3D49}" presName="tile4" presStyleLbl="node1" presStyleIdx="3" presStyleCnt="4"/>
      <dgm:spPr/>
    </dgm:pt>
    <dgm:pt modelId="{E19B8417-1ADF-42F4-B4D3-3D5B35955EAD}" type="pres">
      <dgm:prSet presAssocID="{14ACC4AA-6F97-4763-AF36-C8F08C8B3D49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B9FF6FA8-7113-4FFD-8B2E-EEBE4845AFA1}" type="pres">
      <dgm:prSet presAssocID="{14ACC4AA-6F97-4763-AF36-C8F08C8B3D49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E316590F-864C-4B5D-9403-0FF15CDB7299}" type="presOf" srcId="{50853DC4-89F4-4543-AADE-44D54E33B2E6}" destId="{15233540-96BF-40F3-A896-EC7A5AE81C76}" srcOrd="1" destOrd="0" presId="urn:microsoft.com/office/officeart/2005/8/layout/matrix1"/>
    <dgm:cxn modelId="{6A088F0F-8AC1-4897-9A5D-A41ACAEB32BE}" type="presOf" srcId="{B7FFD6BD-690D-4A69-B6EF-C41A99303989}" destId="{86715FED-828A-4914-A163-0F8989D90060}" srcOrd="0" destOrd="0" presId="urn:microsoft.com/office/officeart/2005/8/layout/matrix1"/>
    <dgm:cxn modelId="{071D3C10-533E-42C2-90D4-4D506185F2AD}" srcId="{D6C59452-28D4-4E30-9E03-62E430FE8467}" destId="{50853DC4-89F4-4543-AADE-44D54E33B2E6}" srcOrd="1" destOrd="0" parTransId="{486B5607-120D-4118-8D17-39FA3B71C67C}" sibTransId="{7F58A41F-E25A-4174-83B9-75FDF06E6C17}"/>
    <dgm:cxn modelId="{D2737F1C-C98C-4D72-9958-CE66F85D723D}" srcId="{D6C59452-28D4-4E30-9E03-62E430FE8467}" destId="{E25AC64E-5137-4C42-8DB7-34913A1BB337}" srcOrd="3" destOrd="0" parTransId="{AB2CB45A-6569-4604-A0BD-D28DA04B8C69}" sibTransId="{2D067B46-C4AD-4A8D-A3E6-2808F5822F58}"/>
    <dgm:cxn modelId="{0C91641E-5577-4A10-BC94-F100F159EFA7}" type="presOf" srcId="{50853DC4-89F4-4543-AADE-44D54E33B2E6}" destId="{77955010-ECBC-4DBC-8B93-3C948974246E}" srcOrd="0" destOrd="0" presId="urn:microsoft.com/office/officeart/2005/8/layout/matrix1"/>
    <dgm:cxn modelId="{A87B0C2E-F28A-4C0D-8592-9EAA790587EE}" type="presOf" srcId="{E25AC64E-5137-4C42-8DB7-34913A1BB337}" destId="{1F9E0AF8-2818-463C-9C53-7728318E9133}" srcOrd="0" destOrd="0" presId="urn:microsoft.com/office/officeart/2005/8/layout/matrix1"/>
    <dgm:cxn modelId="{4ADF9871-A2FC-45DF-A786-A731BC69DFCD}" type="presOf" srcId="{5A70624F-26EB-4D8E-ACB0-6A850810753C}" destId="{4B328B6B-EC52-4752-BC69-2599140FCBA8}" srcOrd="1" destOrd="0" presId="urn:microsoft.com/office/officeart/2005/8/layout/matrix1"/>
    <dgm:cxn modelId="{551C5490-F177-49FB-AFB6-0A52B2DB46D8}" type="presOf" srcId="{14ACC4AA-6F97-4763-AF36-C8F08C8B3D49}" destId="{1E9D56F4-28B4-4122-A14D-ABA921D24236}" srcOrd="0" destOrd="0" presId="urn:microsoft.com/office/officeart/2005/8/layout/matrix1"/>
    <dgm:cxn modelId="{2CC5AC91-9DCA-4A22-B64B-60B2ACC2063B}" srcId="{14ACC4AA-6F97-4763-AF36-C8F08C8B3D49}" destId="{D6C59452-28D4-4E30-9E03-62E430FE8467}" srcOrd="0" destOrd="0" parTransId="{60660AE5-3EC7-4923-BBD1-BBABD8909246}" sibTransId="{C60EEDA2-5D9D-4354-A0C1-F20AF2E813A8}"/>
    <dgm:cxn modelId="{51C36395-B4B1-453D-8493-73AAA5DB8521}" srcId="{D6C59452-28D4-4E30-9E03-62E430FE8467}" destId="{B7FFD6BD-690D-4A69-B6EF-C41A99303989}" srcOrd="0" destOrd="0" parTransId="{54D10720-2F4C-4577-8632-21FA35599CEA}" sibTransId="{5458CE07-3ABC-4DBE-B2B4-EEC5BB9895A0}"/>
    <dgm:cxn modelId="{BC5F5399-2F52-40CE-8DD7-0A02CE8D6CBE}" type="presOf" srcId="{D6C59452-28D4-4E30-9E03-62E430FE8467}" destId="{B9FF6FA8-7113-4FFD-8B2E-EEBE4845AFA1}" srcOrd="0" destOrd="0" presId="urn:microsoft.com/office/officeart/2005/8/layout/matrix1"/>
    <dgm:cxn modelId="{73CFD1CB-3ADA-4694-AF82-F012E6DDC03B}" type="presOf" srcId="{5A70624F-26EB-4D8E-ACB0-6A850810753C}" destId="{EB790183-9579-4EDC-A73B-283F1BB072C0}" srcOrd="0" destOrd="0" presId="urn:microsoft.com/office/officeart/2005/8/layout/matrix1"/>
    <dgm:cxn modelId="{405FADD9-1FA1-452D-B913-85B6C542C024}" type="presOf" srcId="{E25AC64E-5137-4C42-8DB7-34913A1BB337}" destId="{E19B8417-1ADF-42F4-B4D3-3D5B35955EAD}" srcOrd="1" destOrd="0" presId="urn:microsoft.com/office/officeart/2005/8/layout/matrix1"/>
    <dgm:cxn modelId="{BEA1FFDE-C67C-4C5F-A0F1-0C04534FBC40}" type="presOf" srcId="{B7FFD6BD-690D-4A69-B6EF-C41A99303989}" destId="{9B9D0814-B9C6-4C74-BEA4-BDC19C6A0A60}" srcOrd="1" destOrd="0" presId="urn:microsoft.com/office/officeart/2005/8/layout/matrix1"/>
    <dgm:cxn modelId="{1E95A5EC-CB88-49CF-9938-82D118B6C52A}" srcId="{D6C59452-28D4-4E30-9E03-62E430FE8467}" destId="{5A70624F-26EB-4D8E-ACB0-6A850810753C}" srcOrd="2" destOrd="0" parTransId="{0B8F0C1E-A4BF-4FE5-905E-8F8E76512C68}" sibTransId="{386524D1-D1E9-40F9-BF29-09C663AA03E3}"/>
    <dgm:cxn modelId="{2A30A857-0ABF-4B9D-84A5-CF993E5FCD32}" type="presParOf" srcId="{1E9D56F4-28B4-4122-A14D-ABA921D24236}" destId="{80301D16-A4EE-4470-A902-E6A9A79488C3}" srcOrd="0" destOrd="0" presId="urn:microsoft.com/office/officeart/2005/8/layout/matrix1"/>
    <dgm:cxn modelId="{48439E08-F710-4690-B8F1-8A6B9171BABA}" type="presParOf" srcId="{80301D16-A4EE-4470-A902-E6A9A79488C3}" destId="{86715FED-828A-4914-A163-0F8989D90060}" srcOrd="0" destOrd="0" presId="urn:microsoft.com/office/officeart/2005/8/layout/matrix1"/>
    <dgm:cxn modelId="{5A1FC04B-EA5E-48B0-8E0E-720491BC2E36}" type="presParOf" srcId="{80301D16-A4EE-4470-A902-E6A9A79488C3}" destId="{9B9D0814-B9C6-4C74-BEA4-BDC19C6A0A60}" srcOrd="1" destOrd="0" presId="urn:microsoft.com/office/officeart/2005/8/layout/matrix1"/>
    <dgm:cxn modelId="{99892779-E487-4908-BAAF-C0652421D913}" type="presParOf" srcId="{80301D16-A4EE-4470-A902-E6A9A79488C3}" destId="{77955010-ECBC-4DBC-8B93-3C948974246E}" srcOrd="2" destOrd="0" presId="urn:microsoft.com/office/officeart/2005/8/layout/matrix1"/>
    <dgm:cxn modelId="{4EB54C25-4DDC-4795-863F-A1334FFB58A0}" type="presParOf" srcId="{80301D16-A4EE-4470-A902-E6A9A79488C3}" destId="{15233540-96BF-40F3-A896-EC7A5AE81C76}" srcOrd="3" destOrd="0" presId="urn:microsoft.com/office/officeart/2005/8/layout/matrix1"/>
    <dgm:cxn modelId="{11F15F80-4E15-4B76-8D3C-95905101305E}" type="presParOf" srcId="{80301D16-A4EE-4470-A902-E6A9A79488C3}" destId="{EB790183-9579-4EDC-A73B-283F1BB072C0}" srcOrd="4" destOrd="0" presId="urn:microsoft.com/office/officeart/2005/8/layout/matrix1"/>
    <dgm:cxn modelId="{4055E737-E954-4A0C-A066-AD8D6A4366B7}" type="presParOf" srcId="{80301D16-A4EE-4470-A902-E6A9A79488C3}" destId="{4B328B6B-EC52-4752-BC69-2599140FCBA8}" srcOrd="5" destOrd="0" presId="urn:microsoft.com/office/officeart/2005/8/layout/matrix1"/>
    <dgm:cxn modelId="{AAEBE7D5-EF38-4AF4-A5FF-E9F6E717800F}" type="presParOf" srcId="{80301D16-A4EE-4470-A902-E6A9A79488C3}" destId="{1F9E0AF8-2818-463C-9C53-7728318E9133}" srcOrd="6" destOrd="0" presId="urn:microsoft.com/office/officeart/2005/8/layout/matrix1"/>
    <dgm:cxn modelId="{28C84009-9CB4-4B01-B0A8-455C13EA54F1}" type="presParOf" srcId="{80301D16-A4EE-4470-A902-E6A9A79488C3}" destId="{E19B8417-1ADF-42F4-B4D3-3D5B35955EAD}" srcOrd="7" destOrd="0" presId="urn:microsoft.com/office/officeart/2005/8/layout/matrix1"/>
    <dgm:cxn modelId="{5987BABF-C631-4FEB-B219-3DB0E2B75DB8}" type="presParOf" srcId="{1E9D56F4-28B4-4122-A14D-ABA921D24236}" destId="{B9FF6FA8-7113-4FFD-8B2E-EEBE4845AFA1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4ACC4AA-6F97-4763-AF36-C8F08C8B3D49}" type="doc">
      <dgm:prSet loTypeId="urn:microsoft.com/office/officeart/2005/8/layout/matrix1" loCatId="matrix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UA"/>
        </a:p>
      </dgm:t>
    </dgm:pt>
    <dgm:pt modelId="{D6C59452-28D4-4E30-9E03-62E430FE8467}">
      <dgm:prSet phldrT="[Текст]"/>
      <dgm:spPr/>
      <dgm:t>
        <a:bodyPr/>
        <a:lstStyle/>
        <a:p>
          <a:r>
            <a:rPr lang="ru-RU" b="1" dirty="0"/>
            <a:t>Як </a:t>
          </a:r>
          <a:r>
            <a:rPr lang="ru-RU" b="1" dirty="0" err="1"/>
            <a:t>називався</a:t>
          </a:r>
          <a:r>
            <a:rPr lang="ru-RU" b="1" dirty="0"/>
            <a:t> </a:t>
          </a:r>
          <a:r>
            <a:rPr lang="ru-RU" b="1" dirty="0" err="1"/>
            <a:t>козацький</a:t>
          </a:r>
          <a:r>
            <a:rPr lang="ru-RU" b="1" dirty="0"/>
            <a:t> </a:t>
          </a:r>
          <a:r>
            <a:rPr lang="ru-RU" b="1" dirty="0" err="1"/>
            <a:t>човен</a:t>
          </a:r>
          <a:r>
            <a:rPr lang="ru-RU" b="1" dirty="0"/>
            <a:t>?</a:t>
          </a:r>
          <a:r>
            <a:rPr lang="uk-UA" b="1" dirty="0"/>
            <a:t> </a:t>
          </a:r>
          <a:endParaRPr lang="ru-UA" dirty="0"/>
        </a:p>
      </dgm:t>
    </dgm:pt>
    <dgm:pt modelId="{60660AE5-3EC7-4923-BBD1-BBABD8909246}" type="parTrans" cxnId="{2CC5AC91-9DCA-4A22-B64B-60B2ACC2063B}">
      <dgm:prSet/>
      <dgm:spPr/>
      <dgm:t>
        <a:bodyPr/>
        <a:lstStyle/>
        <a:p>
          <a:endParaRPr lang="ru-UA"/>
        </a:p>
      </dgm:t>
    </dgm:pt>
    <dgm:pt modelId="{C60EEDA2-5D9D-4354-A0C1-F20AF2E813A8}" type="sibTrans" cxnId="{2CC5AC91-9DCA-4A22-B64B-60B2ACC2063B}">
      <dgm:prSet/>
      <dgm:spPr/>
      <dgm:t>
        <a:bodyPr/>
        <a:lstStyle/>
        <a:p>
          <a:endParaRPr lang="ru-UA"/>
        </a:p>
      </dgm:t>
    </dgm:pt>
    <dgm:pt modelId="{B7FFD6BD-690D-4A69-B6EF-C41A99303989}">
      <dgm:prSet phldrT="[Текст]" custT="1"/>
      <dgm:spPr/>
      <dgm:t>
        <a:bodyPr/>
        <a:lstStyle/>
        <a:p>
          <a:r>
            <a:rPr lang="uk-UA" sz="4000" dirty="0"/>
            <a:t>Запорожець</a:t>
          </a:r>
          <a:endParaRPr lang="ru-UA" sz="4000" dirty="0"/>
        </a:p>
      </dgm:t>
    </dgm:pt>
    <dgm:pt modelId="{54D10720-2F4C-4577-8632-21FA35599CEA}" type="parTrans" cxnId="{51C36395-B4B1-453D-8493-73AAA5DB8521}">
      <dgm:prSet/>
      <dgm:spPr/>
      <dgm:t>
        <a:bodyPr/>
        <a:lstStyle/>
        <a:p>
          <a:endParaRPr lang="ru-UA"/>
        </a:p>
      </dgm:t>
    </dgm:pt>
    <dgm:pt modelId="{5458CE07-3ABC-4DBE-B2B4-EEC5BB9895A0}" type="sibTrans" cxnId="{51C36395-B4B1-453D-8493-73AAA5DB8521}">
      <dgm:prSet/>
      <dgm:spPr/>
      <dgm:t>
        <a:bodyPr/>
        <a:lstStyle/>
        <a:p>
          <a:endParaRPr lang="ru-UA"/>
        </a:p>
      </dgm:t>
    </dgm:pt>
    <dgm:pt modelId="{50853DC4-89F4-4543-AADE-44D54E33B2E6}">
      <dgm:prSet phldrT="[Текст]" custT="1"/>
      <dgm:spPr/>
      <dgm:t>
        <a:bodyPr/>
        <a:lstStyle/>
        <a:p>
          <a:r>
            <a:rPr lang="uk-UA" sz="4000" dirty="0"/>
            <a:t>Херсонець</a:t>
          </a:r>
          <a:endParaRPr lang="ru-UA" sz="4000" dirty="0"/>
        </a:p>
      </dgm:t>
    </dgm:pt>
    <dgm:pt modelId="{486B5607-120D-4118-8D17-39FA3B71C67C}" type="parTrans" cxnId="{071D3C10-533E-42C2-90D4-4D506185F2AD}">
      <dgm:prSet/>
      <dgm:spPr/>
      <dgm:t>
        <a:bodyPr/>
        <a:lstStyle/>
        <a:p>
          <a:endParaRPr lang="ru-UA"/>
        </a:p>
      </dgm:t>
    </dgm:pt>
    <dgm:pt modelId="{7F58A41F-E25A-4174-83B9-75FDF06E6C17}" type="sibTrans" cxnId="{071D3C10-533E-42C2-90D4-4D506185F2AD}">
      <dgm:prSet/>
      <dgm:spPr/>
      <dgm:t>
        <a:bodyPr/>
        <a:lstStyle/>
        <a:p>
          <a:endParaRPr lang="ru-UA"/>
        </a:p>
      </dgm:t>
    </dgm:pt>
    <dgm:pt modelId="{5A70624F-26EB-4D8E-ACB0-6A850810753C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uk-UA" sz="4400" dirty="0"/>
            <a:t>Чайка</a:t>
          </a:r>
          <a:endParaRPr lang="ru-UA" sz="4400" dirty="0"/>
        </a:p>
      </dgm:t>
    </dgm:pt>
    <dgm:pt modelId="{0B8F0C1E-A4BF-4FE5-905E-8F8E76512C68}" type="parTrans" cxnId="{1E95A5EC-CB88-49CF-9938-82D118B6C52A}">
      <dgm:prSet/>
      <dgm:spPr/>
      <dgm:t>
        <a:bodyPr/>
        <a:lstStyle/>
        <a:p>
          <a:endParaRPr lang="ru-UA"/>
        </a:p>
      </dgm:t>
    </dgm:pt>
    <dgm:pt modelId="{386524D1-D1E9-40F9-BF29-09C663AA03E3}" type="sibTrans" cxnId="{1E95A5EC-CB88-49CF-9938-82D118B6C52A}">
      <dgm:prSet/>
      <dgm:spPr/>
      <dgm:t>
        <a:bodyPr/>
        <a:lstStyle/>
        <a:p>
          <a:endParaRPr lang="ru-UA"/>
        </a:p>
      </dgm:t>
    </dgm:pt>
    <dgm:pt modelId="{E25AC64E-5137-4C42-8DB7-34913A1BB337}">
      <dgm:prSet phldrT="[Текст]" custT="1"/>
      <dgm:spPr/>
      <dgm:t>
        <a:bodyPr/>
        <a:lstStyle/>
        <a:p>
          <a:r>
            <a:rPr lang="uk-UA" sz="4400" dirty="0"/>
            <a:t>Качка</a:t>
          </a:r>
          <a:endParaRPr lang="ru-UA" sz="4400" dirty="0"/>
        </a:p>
      </dgm:t>
    </dgm:pt>
    <dgm:pt modelId="{AB2CB45A-6569-4604-A0BD-D28DA04B8C69}" type="parTrans" cxnId="{D2737F1C-C98C-4D72-9958-CE66F85D723D}">
      <dgm:prSet/>
      <dgm:spPr/>
      <dgm:t>
        <a:bodyPr/>
        <a:lstStyle/>
        <a:p>
          <a:endParaRPr lang="ru-UA"/>
        </a:p>
      </dgm:t>
    </dgm:pt>
    <dgm:pt modelId="{2D067B46-C4AD-4A8D-A3E6-2808F5822F58}" type="sibTrans" cxnId="{D2737F1C-C98C-4D72-9958-CE66F85D723D}">
      <dgm:prSet/>
      <dgm:spPr/>
      <dgm:t>
        <a:bodyPr/>
        <a:lstStyle/>
        <a:p>
          <a:endParaRPr lang="ru-UA"/>
        </a:p>
      </dgm:t>
    </dgm:pt>
    <dgm:pt modelId="{1E9D56F4-28B4-4122-A14D-ABA921D24236}" type="pres">
      <dgm:prSet presAssocID="{14ACC4AA-6F97-4763-AF36-C8F08C8B3D49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0301D16-A4EE-4470-A902-E6A9A79488C3}" type="pres">
      <dgm:prSet presAssocID="{14ACC4AA-6F97-4763-AF36-C8F08C8B3D49}" presName="matrix" presStyleCnt="0"/>
      <dgm:spPr/>
    </dgm:pt>
    <dgm:pt modelId="{86715FED-828A-4914-A163-0F8989D90060}" type="pres">
      <dgm:prSet presAssocID="{14ACC4AA-6F97-4763-AF36-C8F08C8B3D49}" presName="tile1" presStyleLbl="node1" presStyleIdx="0" presStyleCnt="4" custLinFactNeighborX="0"/>
      <dgm:spPr/>
    </dgm:pt>
    <dgm:pt modelId="{9B9D0814-B9C6-4C74-BEA4-BDC19C6A0A60}" type="pres">
      <dgm:prSet presAssocID="{14ACC4AA-6F97-4763-AF36-C8F08C8B3D4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77955010-ECBC-4DBC-8B93-3C948974246E}" type="pres">
      <dgm:prSet presAssocID="{14ACC4AA-6F97-4763-AF36-C8F08C8B3D49}" presName="tile2" presStyleLbl="node1" presStyleIdx="1" presStyleCnt="4" custLinFactNeighborX="7" custLinFactNeighborY="516"/>
      <dgm:spPr/>
    </dgm:pt>
    <dgm:pt modelId="{15233540-96BF-40F3-A896-EC7A5AE81C76}" type="pres">
      <dgm:prSet presAssocID="{14ACC4AA-6F97-4763-AF36-C8F08C8B3D49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EB790183-9579-4EDC-A73B-283F1BB072C0}" type="pres">
      <dgm:prSet presAssocID="{14ACC4AA-6F97-4763-AF36-C8F08C8B3D49}" presName="tile3" presStyleLbl="node1" presStyleIdx="2" presStyleCnt="4" custLinFactNeighborX="464" custLinFactNeighborY="106"/>
      <dgm:spPr/>
    </dgm:pt>
    <dgm:pt modelId="{4B328B6B-EC52-4752-BC69-2599140FCBA8}" type="pres">
      <dgm:prSet presAssocID="{14ACC4AA-6F97-4763-AF36-C8F08C8B3D49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F9E0AF8-2818-463C-9C53-7728318E9133}" type="pres">
      <dgm:prSet presAssocID="{14ACC4AA-6F97-4763-AF36-C8F08C8B3D49}" presName="tile4" presStyleLbl="node1" presStyleIdx="3" presStyleCnt="4"/>
      <dgm:spPr/>
    </dgm:pt>
    <dgm:pt modelId="{E19B8417-1ADF-42F4-B4D3-3D5B35955EAD}" type="pres">
      <dgm:prSet presAssocID="{14ACC4AA-6F97-4763-AF36-C8F08C8B3D49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B9FF6FA8-7113-4FFD-8B2E-EEBE4845AFA1}" type="pres">
      <dgm:prSet presAssocID="{14ACC4AA-6F97-4763-AF36-C8F08C8B3D49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E316590F-864C-4B5D-9403-0FF15CDB7299}" type="presOf" srcId="{50853DC4-89F4-4543-AADE-44D54E33B2E6}" destId="{15233540-96BF-40F3-A896-EC7A5AE81C76}" srcOrd="1" destOrd="0" presId="urn:microsoft.com/office/officeart/2005/8/layout/matrix1"/>
    <dgm:cxn modelId="{6A088F0F-8AC1-4897-9A5D-A41ACAEB32BE}" type="presOf" srcId="{B7FFD6BD-690D-4A69-B6EF-C41A99303989}" destId="{86715FED-828A-4914-A163-0F8989D90060}" srcOrd="0" destOrd="0" presId="urn:microsoft.com/office/officeart/2005/8/layout/matrix1"/>
    <dgm:cxn modelId="{071D3C10-533E-42C2-90D4-4D506185F2AD}" srcId="{D6C59452-28D4-4E30-9E03-62E430FE8467}" destId="{50853DC4-89F4-4543-AADE-44D54E33B2E6}" srcOrd="1" destOrd="0" parTransId="{486B5607-120D-4118-8D17-39FA3B71C67C}" sibTransId="{7F58A41F-E25A-4174-83B9-75FDF06E6C17}"/>
    <dgm:cxn modelId="{D2737F1C-C98C-4D72-9958-CE66F85D723D}" srcId="{D6C59452-28D4-4E30-9E03-62E430FE8467}" destId="{E25AC64E-5137-4C42-8DB7-34913A1BB337}" srcOrd="3" destOrd="0" parTransId="{AB2CB45A-6569-4604-A0BD-D28DA04B8C69}" sibTransId="{2D067B46-C4AD-4A8D-A3E6-2808F5822F58}"/>
    <dgm:cxn modelId="{0C91641E-5577-4A10-BC94-F100F159EFA7}" type="presOf" srcId="{50853DC4-89F4-4543-AADE-44D54E33B2E6}" destId="{77955010-ECBC-4DBC-8B93-3C948974246E}" srcOrd="0" destOrd="0" presId="urn:microsoft.com/office/officeart/2005/8/layout/matrix1"/>
    <dgm:cxn modelId="{A87B0C2E-F28A-4C0D-8592-9EAA790587EE}" type="presOf" srcId="{E25AC64E-5137-4C42-8DB7-34913A1BB337}" destId="{1F9E0AF8-2818-463C-9C53-7728318E9133}" srcOrd="0" destOrd="0" presId="urn:microsoft.com/office/officeart/2005/8/layout/matrix1"/>
    <dgm:cxn modelId="{4ADF9871-A2FC-45DF-A786-A731BC69DFCD}" type="presOf" srcId="{5A70624F-26EB-4D8E-ACB0-6A850810753C}" destId="{4B328B6B-EC52-4752-BC69-2599140FCBA8}" srcOrd="1" destOrd="0" presId="urn:microsoft.com/office/officeart/2005/8/layout/matrix1"/>
    <dgm:cxn modelId="{551C5490-F177-49FB-AFB6-0A52B2DB46D8}" type="presOf" srcId="{14ACC4AA-6F97-4763-AF36-C8F08C8B3D49}" destId="{1E9D56F4-28B4-4122-A14D-ABA921D24236}" srcOrd="0" destOrd="0" presId="urn:microsoft.com/office/officeart/2005/8/layout/matrix1"/>
    <dgm:cxn modelId="{2CC5AC91-9DCA-4A22-B64B-60B2ACC2063B}" srcId="{14ACC4AA-6F97-4763-AF36-C8F08C8B3D49}" destId="{D6C59452-28D4-4E30-9E03-62E430FE8467}" srcOrd="0" destOrd="0" parTransId="{60660AE5-3EC7-4923-BBD1-BBABD8909246}" sibTransId="{C60EEDA2-5D9D-4354-A0C1-F20AF2E813A8}"/>
    <dgm:cxn modelId="{51C36395-B4B1-453D-8493-73AAA5DB8521}" srcId="{D6C59452-28D4-4E30-9E03-62E430FE8467}" destId="{B7FFD6BD-690D-4A69-B6EF-C41A99303989}" srcOrd="0" destOrd="0" parTransId="{54D10720-2F4C-4577-8632-21FA35599CEA}" sibTransId="{5458CE07-3ABC-4DBE-B2B4-EEC5BB9895A0}"/>
    <dgm:cxn modelId="{BC5F5399-2F52-40CE-8DD7-0A02CE8D6CBE}" type="presOf" srcId="{D6C59452-28D4-4E30-9E03-62E430FE8467}" destId="{B9FF6FA8-7113-4FFD-8B2E-EEBE4845AFA1}" srcOrd="0" destOrd="0" presId="urn:microsoft.com/office/officeart/2005/8/layout/matrix1"/>
    <dgm:cxn modelId="{73CFD1CB-3ADA-4694-AF82-F012E6DDC03B}" type="presOf" srcId="{5A70624F-26EB-4D8E-ACB0-6A850810753C}" destId="{EB790183-9579-4EDC-A73B-283F1BB072C0}" srcOrd="0" destOrd="0" presId="urn:microsoft.com/office/officeart/2005/8/layout/matrix1"/>
    <dgm:cxn modelId="{405FADD9-1FA1-452D-B913-85B6C542C024}" type="presOf" srcId="{E25AC64E-5137-4C42-8DB7-34913A1BB337}" destId="{E19B8417-1ADF-42F4-B4D3-3D5B35955EAD}" srcOrd="1" destOrd="0" presId="urn:microsoft.com/office/officeart/2005/8/layout/matrix1"/>
    <dgm:cxn modelId="{BEA1FFDE-C67C-4C5F-A0F1-0C04534FBC40}" type="presOf" srcId="{B7FFD6BD-690D-4A69-B6EF-C41A99303989}" destId="{9B9D0814-B9C6-4C74-BEA4-BDC19C6A0A60}" srcOrd="1" destOrd="0" presId="urn:microsoft.com/office/officeart/2005/8/layout/matrix1"/>
    <dgm:cxn modelId="{1E95A5EC-CB88-49CF-9938-82D118B6C52A}" srcId="{D6C59452-28D4-4E30-9E03-62E430FE8467}" destId="{5A70624F-26EB-4D8E-ACB0-6A850810753C}" srcOrd="2" destOrd="0" parTransId="{0B8F0C1E-A4BF-4FE5-905E-8F8E76512C68}" sibTransId="{386524D1-D1E9-40F9-BF29-09C663AA03E3}"/>
    <dgm:cxn modelId="{2A30A857-0ABF-4B9D-84A5-CF993E5FCD32}" type="presParOf" srcId="{1E9D56F4-28B4-4122-A14D-ABA921D24236}" destId="{80301D16-A4EE-4470-A902-E6A9A79488C3}" srcOrd="0" destOrd="0" presId="urn:microsoft.com/office/officeart/2005/8/layout/matrix1"/>
    <dgm:cxn modelId="{48439E08-F710-4690-B8F1-8A6B9171BABA}" type="presParOf" srcId="{80301D16-A4EE-4470-A902-E6A9A79488C3}" destId="{86715FED-828A-4914-A163-0F8989D90060}" srcOrd="0" destOrd="0" presId="urn:microsoft.com/office/officeart/2005/8/layout/matrix1"/>
    <dgm:cxn modelId="{5A1FC04B-EA5E-48B0-8E0E-720491BC2E36}" type="presParOf" srcId="{80301D16-A4EE-4470-A902-E6A9A79488C3}" destId="{9B9D0814-B9C6-4C74-BEA4-BDC19C6A0A60}" srcOrd="1" destOrd="0" presId="urn:microsoft.com/office/officeart/2005/8/layout/matrix1"/>
    <dgm:cxn modelId="{99892779-E487-4908-BAAF-C0652421D913}" type="presParOf" srcId="{80301D16-A4EE-4470-A902-E6A9A79488C3}" destId="{77955010-ECBC-4DBC-8B93-3C948974246E}" srcOrd="2" destOrd="0" presId="urn:microsoft.com/office/officeart/2005/8/layout/matrix1"/>
    <dgm:cxn modelId="{4EB54C25-4DDC-4795-863F-A1334FFB58A0}" type="presParOf" srcId="{80301D16-A4EE-4470-A902-E6A9A79488C3}" destId="{15233540-96BF-40F3-A896-EC7A5AE81C76}" srcOrd="3" destOrd="0" presId="urn:microsoft.com/office/officeart/2005/8/layout/matrix1"/>
    <dgm:cxn modelId="{11F15F80-4E15-4B76-8D3C-95905101305E}" type="presParOf" srcId="{80301D16-A4EE-4470-A902-E6A9A79488C3}" destId="{EB790183-9579-4EDC-A73B-283F1BB072C0}" srcOrd="4" destOrd="0" presId="urn:microsoft.com/office/officeart/2005/8/layout/matrix1"/>
    <dgm:cxn modelId="{4055E737-E954-4A0C-A066-AD8D6A4366B7}" type="presParOf" srcId="{80301D16-A4EE-4470-A902-E6A9A79488C3}" destId="{4B328B6B-EC52-4752-BC69-2599140FCBA8}" srcOrd="5" destOrd="0" presId="urn:microsoft.com/office/officeart/2005/8/layout/matrix1"/>
    <dgm:cxn modelId="{AAEBE7D5-EF38-4AF4-A5FF-E9F6E717800F}" type="presParOf" srcId="{80301D16-A4EE-4470-A902-E6A9A79488C3}" destId="{1F9E0AF8-2818-463C-9C53-7728318E9133}" srcOrd="6" destOrd="0" presId="urn:microsoft.com/office/officeart/2005/8/layout/matrix1"/>
    <dgm:cxn modelId="{28C84009-9CB4-4B01-B0A8-455C13EA54F1}" type="presParOf" srcId="{80301D16-A4EE-4470-A902-E6A9A79488C3}" destId="{E19B8417-1ADF-42F4-B4D3-3D5B35955EAD}" srcOrd="7" destOrd="0" presId="urn:microsoft.com/office/officeart/2005/8/layout/matrix1"/>
    <dgm:cxn modelId="{5987BABF-C631-4FEB-B219-3DB0E2B75DB8}" type="presParOf" srcId="{1E9D56F4-28B4-4122-A14D-ABA921D24236}" destId="{B9FF6FA8-7113-4FFD-8B2E-EEBE4845AFA1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CC6450B-1134-4FEA-8101-1F90151F2FD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UA"/>
        </a:p>
      </dgm:t>
    </dgm:pt>
    <dgm:pt modelId="{03095F91-9360-4BD4-9DF0-F0020FD16978}">
      <dgm:prSet phldrT="[Текст]"/>
      <dgm:spPr/>
      <dgm:t>
        <a:bodyPr/>
        <a:lstStyle/>
        <a:p>
          <a:r>
            <a:rPr lang="uk-UA" dirty="0"/>
            <a:t>Шаровари</a:t>
          </a:r>
          <a:endParaRPr lang="ru-UA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0195C42E-49CC-4018-B796-AFB20032302D}" type="parTrans" cxnId="{B67FA1F0-2DDE-46CE-AC44-3CBFCEA5A8A8}">
      <dgm:prSet/>
      <dgm:spPr/>
      <dgm:t>
        <a:bodyPr/>
        <a:lstStyle/>
        <a:p>
          <a:endParaRPr lang="ru-UA"/>
        </a:p>
      </dgm:t>
    </dgm:pt>
    <dgm:pt modelId="{3D5D1D5F-144F-4DB0-B212-B4BDAB61740A}" type="sibTrans" cxnId="{B67FA1F0-2DDE-46CE-AC44-3CBFCEA5A8A8}">
      <dgm:prSet/>
      <dgm:spPr/>
      <dgm:t>
        <a:bodyPr/>
        <a:lstStyle/>
        <a:p>
          <a:endParaRPr lang="ru-UA"/>
        </a:p>
      </dgm:t>
    </dgm:pt>
    <dgm:pt modelId="{CDB0205F-B90B-48E6-B6D4-D9E1FE27572B}">
      <dgm:prSet phldrT="[Текст]"/>
      <dgm:spPr/>
      <dgm:t>
        <a:bodyPr/>
        <a:lstStyle/>
        <a:p>
          <a:r>
            <a:rPr lang="uk-UA" dirty="0"/>
            <a:t>Джинси</a:t>
          </a:r>
          <a:endParaRPr lang="ru-UA" dirty="0"/>
        </a:p>
      </dgm:t>
    </dgm:pt>
    <dgm:pt modelId="{6C42A221-69F0-46FA-A23E-02B7173F2A86}" type="parTrans" cxnId="{5A7FBB95-0A34-40CB-B5DA-DC9BB4CEAEC4}">
      <dgm:prSet/>
      <dgm:spPr/>
      <dgm:t>
        <a:bodyPr/>
        <a:lstStyle/>
        <a:p>
          <a:endParaRPr lang="ru-UA"/>
        </a:p>
      </dgm:t>
    </dgm:pt>
    <dgm:pt modelId="{36E9BCC3-2518-4A43-B9BD-1B2B041A1738}" type="sibTrans" cxnId="{5A7FBB95-0A34-40CB-B5DA-DC9BB4CEAEC4}">
      <dgm:prSet/>
      <dgm:spPr/>
      <dgm:t>
        <a:bodyPr/>
        <a:lstStyle/>
        <a:p>
          <a:endParaRPr lang="ru-UA"/>
        </a:p>
      </dgm:t>
    </dgm:pt>
    <dgm:pt modelId="{2E0C6181-2E36-4004-995E-F6544A57B6E9}">
      <dgm:prSet phldrT="[Текст]"/>
      <dgm:spPr/>
      <dgm:t>
        <a:bodyPr/>
        <a:lstStyle/>
        <a:p>
          <a:r>
            <a:rPr lang="uk-UA" dirty="0"/>
            <a:t>Червоні штани </a:t>
          </a:r>
          <a:endParaRPr lang="ru-UA" dirty="0"/>
        </a:p>
      </dgm:t>
    </dgm:pt>
    <dgm:pt modelId="{51407A2F-B728-4810-A4E3-A97462F03559}" type="parTrans" cxnId="{12C43A18-6993-4D86-8B78-E851B9B0E9D4}">
      <dgm:prSet/>
      <dgm:spPr/>
      <dgm:t>
        <a:bodyPr/>
        <a:lstStyle/>
        <a:p>
          <a:endParaRPr lang="ru-UA"/>
        </a:p>
      </dgm:t>
    </dgm:pt>
    <dgm:pt modelId="{7E2ABB3B-C5D0-4438-96D9-2CE1E63BB09F}" type="sibTrans" cxnId="{12C43A18-6993-4D86-8B78-E851B9B0E9D4}">
      <dgm:prSet/>
      <dgm:spPr/>
      <dgm:t>
        <a:bodyPr/>
        <a:lstStyle/>
        <a:p>
          <a:endParaRPr lang="ru-UA"/>
        </a:p>
      </dgm:t>
    </dgm:pt>
    <dgm:pt modelId="{5CC2C91C-4E44-460F-9D81-46291350B51A}" type="pres">
      <dgm:prSet presAssocID="{BCC6450B-1134-4FEA-8101-1F90151F2FDE}" presName="diagram" presStyleCnt="0">
        <dgm:presLayoutVars>
          <dgm:dir/>
          <dgm:resizeHandles val="exact"/>
        </dgm:presLayoutVars>
      </dgm:prSet>
      <dgm:spPr/>
    </dgm:pt>
    <dgm:pt modelId="{8E0AF83D-2AFA-40E5-9937-0A0B71002BD5}" type="pres">
      <dgm:prSet presAssocID="{03095F91-9360-4BD4-9DF0-F0020FD16978}" presName="node" presStyleLbl="node1" presStyleIdx="0" presStyleCnt="3">
        <dgm:presLayoutVars>
          <dgm:bulletEnabled val="1"/>
        </dgm:presLayoutVars>
      </dgm:prSet>
      <dgm:spPr/>
    </dgm:pt>
    <dgm:pt modelId="{B383922F-7FCC-4D59-9C59-C5304820BEC8}" type="pres">
      <dgm:prSet presAssocID="{3D5D1D5F-144F-4DB0-B212-B4BDAB61740A}" presName="sibTrans" presStyleCnt="0"/>
      <dgm:spPr/>
    </dgm:pt>
    <dgm:pt modelId="{9A8C91BC-2C81-4FF4-983A-422F93CC311A}" type="pres">
      <dgm:prSet presAssocID="{CDB0205F-B90B-48E6-B6D4-D9E1FE27572B}" presName="node" presStyleLbl="node1" presStyleIdx="1" presStyleCnt="3">
        <dgm:presLayoutVars>
          <dgm:bulletEnabled val="1"/>
        </dgm:presLayoutVars>
      </dgm:prSet>
      <dgm:spPr/>
    </dgm:pt>
    <dgm:pt modelId="{8BFBA3D0-F133-4E79-81D9-72B7E5DA6747}" type="pres">
      <dgm:prSet presAssocID="{36E9BCC3-2518-4A43-B9BD-1B2B041A1738}" presName="sibTrans" presStyleCnt="0"/>
      <dgm:spPr/>
    </dgm:pt>
    <dgm:pt modelId="{E25CCE33-D09D-43C6-87E5-B225F0B8317A}" type="pres">
      <dgm:prSet presAssocID="{2E0C6181-2E36-4004-995E-F6544A57B6E9}" presName="node" presStyleLbl="node1" presStyleIdx="2" presStyleCnt="3">
        <dgm:presLayoutVars>
          <dgm:bulletEnabled val="1"/>
        </dgm:presLayoutVars>
      </dgm:prSet>
      <dgm:spPr/>
    </dgm:pt>
  </dgm:ptLst>
  <dgm:cxnLst>
    <dgm:cxn modelId="{12C43A18-6993-4D86-8B78-E851B9B0E9D4}" srcId="{BCC6450B-1134-4FEA-8101-1F90151F2FDE}" destId="{2E0C6181-2E36-4004-995E-F6544A57B6E9}" srcOrd="2" destOrd="0" parTransId="{51407A2F-B728-4810-A4E3-A97462F03559}" sibTransId="{7E2ABB3B-C5D0-4438-96D9-2CE1E63BB09F}"/>
    <dgm:cxn modelId="{33AF9E1E-8DB5-4454-B203-F2231152B49D}" type="presOf" srcId="{BCC6450B-1134-4FEA-8101-1F90151F2FDE}" destId="{5CC2C91C-4E44-460F-9D81-46291350B51A}" srcOrd="0" destOrd="0" presId="urn:microsoft.com/office/officeart/2005/8/layout/default"/>
    <dgm:cxn modelId="{A52CDD5B-D50A-4C06-86B8-DA5752A7063A}" type="presOf" srcId="{CDB0205F-B90B-48E6-B6D4-D9E1FE27572B}" destId="{9A8C91BC-2C81-4FF4-983A-422F93CC311A}" srcOrd="0" destOrd="0" presId="urn:microsoft.com/office/officeart/2005/8/layout/default"/>
    <dgm:cxn modelId="{BC86777D-2D8C-4642-A5B7-DB17698C095D}" type="presOf" srcId="{2E0C6181-2E36-4004-995E-F6544A57B6E9}" destId="{E25CCE33-D09D-43C6-87E5-B225F0B8317A}" srcOrd="0" destOrd="0" presId="urn:microsoft.com/office/officeart/2005/8/layout/default"/>
    <dgm:cxn modelId="{5A7FBB95-0A34-40CB-B5DA-DC9BB4CEAEC4}" srcId="{BCC6450B-1134-4FEA-8101-1F90151F2FDE}" destId="{CDB0205F-B90B-48E6-B6D4-D9E1FE27572B}" srcOrd="1" destOrd="0" parTransId="{6C42A221-69F0-46FA-A23E-02B7173F2A86}" sibTransId="{36E9BCC3-2518-4A43-B9BD-1B2B041A1738}"/>
    <dgm:cxn modelId="{959924E1-8F2D-4A72-8378-691948A9B7D9}" type="presOf" srcId="{03095F91-9360-4BD4-9DF0-F0020FD16978}" destId="{8E0AF83D-2AFA-40E5-9937-0A0B71002BD5}" srcOrd="0" destOrd="0" presId="urn:microsoft.com/office/officeart/2005/8/layout/default"/>
    <dgm:cxn modelId="{B67FA1F0-2DDE-46CE-AC44-3CBFCEA5A8A8}" srcId="{BCC6450B-1134-4FEA-8101-1F90151F2FDE}" destId="{03095F91-9360-4BD4-9DF0-F0020FD16978}" srcOrd="0" destOrd="0" parTransId="{0195C42E-49CC-4018-B796-AFB20032302D}" sibTransId="{3D5D1D5F-144F-4DB0-B212-B4BDAB61740A}"/>
    <dgm:cxn modelId="{CDFC47F2-9280-4E04-823E-B3ABB127C253}" type="presParOf" srcId="{5CC2C91C-4E44-460F-9D81-46291350B51A}" destId="{8E0AF83D-2AFA-40E5-9937-0A0B71002BD5}" srcOrd="0" destOrd="0" presId="urn:microsoft.com/office/officeart/2005/8/layout/default"/>
    <dgm:cxn modelId="{2638FCFB-25C1-41B2-B63A-637F537C9EF1}" type="presParOf" srcId="{5CC2C91C-4E44-460F-9D81-46291350B51A}" destId="{B383922F-7FCC-4D59-9C59-C5304820BEC8}" srcOrd="1" destOrd="0" presId="urn:microsoft.com/office/officeart/2005/8/layout/default"/>
    <dgm:cxn modelId="{BA269297-985C-4D71-AF8C-E5F28B190DCC}" type="presParOf" srcId="{5CC2C91C-4E44-460F-9D81-46291350B51A}" destId="{9A8C91BC-2C81-4FF4-983A-422F93CC311A}" srcOrd="2" destOrd="0" presId="urn:microsoft.com/office/officeart/2005/8/layout/default"/>
    <dgm:cxn modelId="{9ABB7BB4-46A8-4B9E-8F2F-99841EC651FF}" type="presParOf" srcId="{5CC2C91C-4E44-460F-9D81-46291350B51A}" destId="{8BFBA3D0-F133-4E79-81D9-72B7E5DA6747}" srcOrd="3" destOrd="0" presId="urn:microsoft.com/office/officeart/2005/8/layout/default"/>
    <dgm:cxn modelId="{7B1F91ED-92D8-4918-A880-A0B69AE1AF03}" type="presParOf" srcId="{5CC2C91C-4E44-460F-9D81-46291350B51A}" destId="{E25CCE33-D09D-43C6-87E5-B225F0B8317A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CC6450B-1134-4FEA-8101-1F90151F2FD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UA"/>
        </a:p>
      </dgm:t>
    </dgm:pt>
    <dgm:pt modelId="{03095F91-9360-4BD4-9DF0-F0020FD16978}">
      <dgm:prSet phldrT="[Текст]"/>
      <dgm:spPr>
        <a:solidFill>
          <a:srgbClr val="00B050"/>
        </a:solidFill>
      </dgm:spPr>
      <dgm:t>
        <a:bodyPr/>
        <a:lstStyle/>
        <a:p>
          <a:r>
            <a:rPr lang="uk-UA" dirty="0"/>
            <a:t>Шаровари</a:t>
          </a:r>
          <a:endParaRPr lang="ru-UA" dirty="0"/>
        </a:p>
      </dgm:t>
    </dgm:pt>
    <dgm:pt modelId="{0195C42E-49CC-4018-B796-AFB20032302D}" type="parTrans" cxnId="{B67FA1F0-2DDE-46CE-AC44-3CBFCEA5A8A8}">
      <dgm:prSet/>
      <dgm:spPr/>
      <dgm:t>
        <a:bodyPr/>
        <a:lstStyle/>
        <a:p>
          <a:endParaRPr lang="ru-UA"/>
        </a:p>
      </dgm:t>
    </dgm:pt>
    <dgm:pt modelId="{3D5D1D5F-144F-4DB0-B212-B4BDAB61740A}" type="sibTrans" cxnId="{B67FA1F0-2DDE-46CE-AC44-3CBFCEA5A8A8}">
      <dgm:prSet/>
      <dgm:spPr/>
      <dgm:t>
        <a:bodyPr/>
        <a:lstStyle/>
        <a:p>
          <a:endParaRPr lang="ru-UA"/>
        </a:p>
      </dgm:t>
    </dgm:pt>
    <dgm:pt modelId="{CDB0205F-B90B-48E6-B6D4-D9E1FE27572B}">
      <dgm:prSet phldrT="[Текст]"/>
      <dgm:spPr/>
      <dgm:t>
        <a:bodyPr/>
        <a:lstStyle/>
        <a:p>
          <a:r>
            <a:rPr lang="uk-UA" dirty="0"/>
            <a:t>Джинси</a:t>
          </a:r>
          <a:endParaRPr lang="ru-UA" dirty="0"/>
        </a:p>
      </dgm:t>
    </dgm:pt>
    <dgm:pt modelId="{6C42A221-69F0-46FA-A23E-02B7173F2A86}" type="parTrans" cxnId="{5A7FBB95-0A34-40CB-B5DA-DC9BB4CEAEC4}">
      <dgm:prSet/>
      <dgm:spPr/>
      <dgm:t>
        <a:bodyPr/>
        <a:lstStyle/>
        <a:p>
          <a:endParaRPr lang="ru-UA"/>
        </a:p>
      </dgm:t>
    </dgm:pt>
    <dgm:pt modelId="{36E9BCC3-2518-4A43-B9BD-1B2B041A1738}" type="sibTrans" cxnId="{5A7FBB95-0A34-40CB-B5DA-DC9BB4CEAEC4}">
      <dgm:prSet/>
      <dgm:spPr/>
      <dgm:t>
        <a:bodyPr/>
        <a:lstStyle/>
        <a:p>
          <a:endParaRPr lang="ru-UA"/>
        </a:p>
      </dgm:t>
    </dgm:pt>
    <dgm:pt modelId="{2E0C6181-2E36-4004-995E-F6544A57B6E9}">
      <dgm:prSet phldrT="[Текст]"/>
      <dgm:spPr/>
      <dgm:t>
        <a:bodyPr/>
        <a:lstStyle/>
        <a:p>
          <a:r>
            <a:rPr lang="uk-UA" dirty="0"/>
            <a:t>Червоні штани </a:t>
          </a:r>
          <a:endParaRPr lang="ru-UA" dirty="0"/>
        </a:p>
      </dgm:t>
    </dgm:pt>
    <dgm:pt modelId="{51407A2F-B728-4810-A4E3-A97462F03559}" type="parTrans" cxnId="{12C43A18-6993-4D86-8B78-E851B9B0E9D4}">
      <dgm:prSet/>
      <dgm:spPr/>
      <dgm:t>
        <a:bodyPr/>
        <a:lstStyle/>
        <a:p>
          <a:endParaRPr lang="ru-UA"/>
        </a:p>
      </dgm:t>
    </dgm:pt>
    <dgm:pt modelId="{7E2ABB3B-C5D0-4438-96D9-2CE1E63BB09F}" type="sibTrans" cxnId="{12C43A18-6993-4D86-8B78-E851B9B0E9D4}">
      <dgm:prSet/>
      <dgm:spPr/>
      <dgm:t>
        <a:bodyPr/>
        <a:lstStyle/>
        <a:p>
          <a:endParaRPr lang="ru-UA"/>
        </a:p>
      </dgm:t>
    </dgm:pt>
    <dgm:pt modelId="{5CC2C91C-4E44-460F-9D81-46291350B51A}" type="pres">
      <dgm:prSet presAssocID="{BCC6450B-1134-4FEA-8101-1F90151F2FDE}" presName="diagram" presStyleCnt="0">
        <dgm:presLayoutVars>
          <dgm:dir/>
          <dgm:resizeHandles val="exact"/>
        </dgm:presLayoutVars>
      </dgm:prSet>
      <dgm:spPr/>
    </dgm:pt>
    <dgm:pt modelId="{8E0AF83D-2AFA-40E5-9937-0A0B71002BD5}" type="pres">
      <dgm:prSet presAssocID="{03095F91-9360-4BD4-9DF0-F0020FD16978}" presName="node" presStyleLbl="node1" presStyleIdx="0" presStyleCnt="3">
        <dgm:presLayoutVars>
          <dgm:bulletEnabled val="1"/>
        </dgm:presLayoutVars>
      </dgm:prSet>
      <dgm:spPr/>
    </dgm:pt>
    <dgm:pt modelId="{B383922F-7FCC-4D59-9C59-C5304820BEC8}" type="pres">
      <dgm:prSet presAssocID="{3D5D1D5F-144F-4DB0-B212-B4BDAB61740A}" presName="sibTrans" presStyleCnt="0"/>
      <dgm:spPr/>
    </dgm:pt>
    <dgm:pt modelId="{9A8C91BC-2C81-4FF4-983A-422F93CC311A}" type="pres">
      <dgm:prSet presAssocID="{CDB0205F-B90B-48E6-B6D4-D9E1FE27572B}" presName="node" presStyleLbl="node1" presStyleIdx="1" presStyleCnt="3">
        <dgm:presLayoutVars>
          <dgm:bulletEnabled val="1"/>
        </dgm:presLayoutVars>
      </dgm:prSet>
      <dgm:spPr/>
    </dgm:pt>
    <dgm:pt modelId="{8BFBA3D0-F133-4E79-81D9-72B7E5DA6747}" type="pres">
      <dgm:prSet presAssocID="{36E9BCC3-2518-4A43-B9BD-1B2B041A1738}" presName="sibTrans" presStyleCnt="0"/>
      <dgm:spPr/>
    </dgm:pt>
    <dgm:pt modelId="{E25CCE33-D09D-43C6-87E5-B225F0B8317A}" type="pres">
      <dgm:prSet presAssocID="{2E0C6181-2E36-4004-995E-F6544A57B6E9}" presName="node" presStyleLbl="node1" presStyleIdx="2" presStyleCnt="3">
        <dgm:presLayoutVars>
          <dgm:bulletEnabled val="1"/>
        </dgm:presLayoutVars>
      </dgm:prSet>
      <dgm:spPr/>
    </dgm:pt>
  </dgm:ptLst>
  <dgm:cxnLst>
    <dgm:cxn modelId="{12C43A18-6993-4D86-8B78-E851B9B0E9D4}" srcId="{BCC6450B-1134-4FEA-8101-1F90151F2FDE}" destId="{2E0C6181-2E36-4004-995E-F6544A57B6E9}" srcOrd="2" destOrd="0" parTransId="{51407A2F-B728-4810-A4E3-A97462F03559}" sibTransId="{7E2ABB3B-C5D0-4438-96D9-2CE1E63BB09F}"/>
    <dgm:cxn modelId="{33AF9E1E-8DB5-4454-B203-F2231152B49D}" type="presOf" srcId="{BCC6450B-1134-4FEA-8101-1F90151F2FDE}" destId="{5CC2C91C-4E44-460F-9D81-46291350B51A}" srcOrd="0" destOrd="0" presId="urn:microsoft.com/office/officeart/2005/8/layout/default"/>
    <dgm:cxn modelId="{A52CDD5B-D50A-4C06-86B8-DA5752A7063A}" type="presOf" srcId="{CDB0205F-B90B-48E6-B6D4-D9E1FE27572B}" destId="{9A8C91BC-2C81-4FF4-983A-422F93CC311A}" srcOrd="0" destOrd="0" presId="urn:microsoft.com/office/officeart/2005/8/layout/default"/>
    <dgm:cxn modelId="{BC86777D-2D8C-4642-A5B7-DB17698C095D}" type="presOf" srcId="{2E0C6181-2E36-4004-995E-F6544A57B6E9}" destId="{E25CCE33-D09D-43C6-87E5-B225F0B8317A}" srcOrd="0" destOrd="0" presId="urn:microsoft.com/office/officeart/2005/8/layout/default"/>
    <dgm:cxn modelId="{5A7FBB95-0A34-40CB-B5DA-DC9BB4CEAEC4}" srcId="{BCC6450B-1134-4FEA-8101-1F90151F2FDE}" destId="{CDB0205F-B90B-48E6-B6D4-D9E1FE27572B}" srcOrd="1" destOrd="0" parTransId="{6C42A221-69F0-46FA-A23E-02B7173F2A86}" sibTransId="{36E9BCC3-2518-4A43-B9BD-1B2B041A1738}"/>
    <dgm:cxn modelId="{959924E1-8F2D-4A72-8378-691948A9B7D9}" type="presOf" srcId="{03095F91-9360-4BD4-9DF0-F0020FD16978}" destId="{8E0AF83D-2AFA-40E5-9937-0A0B71002BD5}" srcOrd="0" destOrd="0" presId="urn:microsoft.com/office/officeart/2005/8/layout/default"/>
    <dgm:cxn modelId="{B67FA1F0-2DDE-46CE-AC44-3CBFCEA5A8A8}" srcId="{BCC6450B-1134-4FEA-8101-1F90151F2FDE}" destId="{03095F91-9360-4BD4-9DF0-F0020FD16978}" srcOrd="0" destOrd="0" parTransId="{0195C42E-49CC-4018-B796-AFB20032302D}" sibTransId="{3D5D1D5F-144F-4DB0-B212-B4BDAB61740A}"/>
    <dgm:cxn modelId="{CDFC47F2-9280-4E04-823E-B3ABB127C253}" type="presParOf" srcId="{5CC2C91C-4E44-460F-9D81-46291350B51A}" destId="{8E0AF83D-2AFA-40E5-9937-0A0B71002BD5}" srcOrd="0" destOrd="0" presId="urn:microsoft.com/office/officeart/2005/8/layout/default"/>
    <dgm:cxn modelId="{2638FCFB-25C1-41B2-B63A-637F537C9EF1}" type="presParOf" srcId="{5CC2C91C-4E44-460F-9D81-46291350B51A}" destId="{B383922F-7FCC-4D59-9C59-C5304820BEC8}" srcOrd="1" destOrd="0" presId="urn:microsoft.com/office/officeart/2005/8/layout/default"/>
    <dgm:cxn modelId="{BA269297-985C-4D71-AF8C-E5F28B190DCC}" type="presParOf" srcId="{5CC2C91C-4E44-460F-9D81-46291350B51A}" destId="{9A8C91BC-2C81-4FF4-983A-422F93CC311A}" srcOrd="2" destOrd="0" presId="urn:microsoft.com/office/officeart/2005/8/layout/default"/>
    <dgm:cxn modelId="{9ABB7BB4-46A8-4B9E-8F2F-99841EC651FF}" type="presParOf" srcId="{5CC2C91C-4E44-460F-9D81-46291350B51A}" destId="{8BFBA3D0-F133-4E79-81D9-72B7E5DA6747}" srcOrd="3" destOrd="0" presId="urn:microsoft.com/office/officeart/2005/8/layout/default"/>
    <dgm:cxn modelId="{7B1F91ED-92D8-4918-A880-A0B69AE1AF03}" type="presParOf" srcId="{5CC2C91C-4E44-460F-9D81-46291350B51A}" destId="{E25CCE33-D09D-43C6-87E5-B225F0B8317A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18AF62-CCEE-4660-9166-3D19D234542D}">
      <dsp:nvSpPr>
        <dsp:cNvPr id="0" name=""/>
        <dsp:cNvSpPr/>
      </dsp:nvSpPr>
      <dsp:spPr>
        <a:xfrm>
          <a:off x="719608" y="0"/>
          <a:ext cx="4087392" cy="3872947"/>
        </a:xfrm>
        <a:prstGeom prst="diamond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1D616C7-7619-450A-8C81-D58BBCDFE00C}">
      <dsp:nvSpPr>
        <dsp:cNvPr id="0" name=""/>
        <dsp:cNvSpPr/>
      </dsp:nvSpPr>
      <dsp:spPr>
        <a:xfrm>
          <a:off x="1238830" y="345227"/>
          <a:ext cx="1510449" cy="1510449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algn="ctr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/>
            <a:t>вільна озброєна людина</a:t>
          </a:r>
          <a:endParaRPr lang="ru-UA" sz="2000" kern="1200" dirty="0"/>
        </a:p>
      </dsp:txBody>
      <dsp:txXfrm>
        <a:off x="1312564" y="418961"/>
        <a:ext cx="1362981" cy="1362981"/>
      </dsp:txXfrm>
    </dsp:sp>
    <dsp:sp modelId="{F4C8A63C-3897-4887-8A36-2D9E3A32FC7F}">
      <dsp:nvSpPr>
        <dsp:cNvPr id="0" name=""/>
        <dsp:cNvSpPr/>
      </dsp:nvSpPr>
      <dsp:spPr>
        <a:xfrm>
          <a:off x="2882823" y="367929"/>
          <a:ext cx="1510449" cy="1510449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algn="ctr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b="1" kern="1200" dirty="0"/>
            <a:t>вояк</a:t>
          </a:r>
          <a:endParaRPr lang="ru-UA" sz="4000" b="1" kern="1200" dirty="0"/>
        </a:p>
      </dsp:txBody>
      <dsp:txXfrm>
        <a:off x="2956557" y="441663"/>
        <a:ext cx="1362981" cy="1362981"/>
      </dsp:txXfrm>
    </dsp:sp>
    <dsp:sp modelId="{160730D2-8052-4217-9C09-644EC0D7980E}">
      <dsp:nvSpPr>
        <dsp:cNvPr id="0" name=""/>
        <dsp:cNvSpPr/>
      </dsp:nvSpPr>
      <dsp:spPr>
        <a:xfrm>
          <a:off x="1256185" y="1994567"/>
          <a:ext cx="1510449" cy="1510449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algn="ctr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 err="1"/>
            <a:t>Переселенець</a:t>
          </a:r>
          <a:endParaRPr lang="ru-UA" sz="2000" b="1" kern="1200" dirty="0"/>
        </a:p>
      </dsp:txBody>
      <dsp:txXfrm>
        <a:off x="1329919" y="2068301"/>
        <a:ext cx="1362981" cy="1362981"/>
      </dsp:txXfrm>
    </dsp:sp>
    <dsp:sp modelId="{20C17888-1A33-47D3-9F03-5CDD9BC6F26D}">
      <dsp:nvSpPr>
        <dsp:cNvPr id="0" name=""/>
        <dsp:cNvSpPr/>
      </dsp:nvSpPr>
      <dsp:spPr>
        <a:xfrm>
          <a:off x="2882823" y="1994567"/>
          <a:ext cx="1510449" cy="1510449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algn="ctr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i="0" kern="1200" dirty="0" err="1"/>
            <a:t>Бідняк</a:t>
          </a:r>
          <a:endParaRPr lang="ru-UA" sz="2900" b="1" kern="1200" dirty="0"/>
        </a:p>
      </dsp:txBody>
      <dsp:txXfrm>
        <a:off x="2956557" y="2068301"/>
        <a:ext cx="1362981" cy="13629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18AF62-CCEE-4660-9166-3D19D234542D}">
      <dsp:nvSpPr>
        <dsp:cNvPr id="0" name=""/>
        <dsp:cNvSpPr/>
      </dsp:nvSpPr>
      <dsp:spPr>
        <a:xfrm>
          <a:off x="719608" y="0"/>
          <a:ext cx="4087392" cy="3872947"/>
        </a:xfrm>
        <a:prstGeom prst="diamond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1D616C7-7619-450A-8C81-D58BBCDFE00C}">
      <dsp:nvSpPr>
        <dsp:cNvPr id="0" name=""/>
        <dsp:cNvSpPr/>
      </dsp:nvSpPr>
      <dsp:spPr>
        <a:xfrm>
          <a:off x="1238830" y="345227"/>
          <a:ext cx="1510449" cy="1510449"/>
        </a:xfrm>
        <a:prstGeom prst="roundRect">
          <a:avLst/>
        </a:prstGeom>
        <a:solidFill>
          <a:srgbClr val="00B050"/>
        </a:solidFill>
        <a:ln>
          <a:noFill/>
        </a:ln>
        <a:effectLst>
          <a:outerShdw blurRad="38100" dist="25400" dir="5400000" algn="ctr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/>
            <a:t>вільна озброєна людина</a:t>
          </a:r>
          <a:endParaRPr lang="ru-UA" sz="2000" kern="1200" dirty="0"/>
        </a:p>
      </dsp:txBody>
      <dsp:txXfrm>
        <a:off x="1312564" y="418961"/>
        <a:ext cx="1362981" cy="1362981"/>
      </dsp:txXfrm>
    </dsp:sp>
    <dsp:sp modelId="{F4C8A63C-3897-4887-8A36-2D9E3A32FC7F}">
      <dsp:nvSpPr>
        <dsp:cNvPr id="0" name=""/>
        <dsp:cNvSpPr/>
      </dsp:nvSpPr>
      <dsp:spPr>
        <a:xfrm>
          <a:off x="2882823" y="367929"/>
          <a:ext cx="1510449" cy="1510449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algn="ctr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b="1" kern="1200" dirty="0"/>
            <a:t>вояк</a:t>
          </a:r>
          <a:endParaRPr lang="ru-UA" sz="4000" b="1" kern="1200" dirty="0"/>
        </a:p>
      </dsp:txBody>
      <dsp:txXfrm>
        <a:off x="2956557" y="441663"/>
        <a:ext cx="1362981" cy="1362981"/>
      </dsp:txXfrm>
    </dsp:sp>
    <dsp:sp modelId="{160730D2-8052-4217-9C09-644EC0D7980E}">
      <dsp:nvSpPr>
        <dsp:cNvPr id="0" name=""/>
        <dsp:cNvSpPr/>
      </dsp:nvSpPr>
      <dsp:spPr>
        <a:xfrm>
          <a:off x="1256185" y="1994567"/>
          <a:ext cx="1510449" cy="1510449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algn="ctr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 err="1"/>
            <a:t>Переселенець</a:t>
          </a:r>
          <a:endParaRPr lang="ru-UA" sz="2000" b="1" kern="1200" dirty="0"/>
        </a:p>
      </dsp:txBody>
      <dsp:txXfrm>
        <a:off x="1329919" y="2068301"/>
        <a:ext cx="1362981" cy="1362981"/>
      </dsp:txXfrm>
    </dsp:sp>
    <dsp:sp modelId="{20C17888-1A33-47D3-9F03-5CDD9BC6F26D}">
      <dsp:nvSpPr>
        <dsp:cNvPr id="0" name=""/>
        <dsp:cNvSpPr/>
      </dsp:nvSpPr>
      <dsp:spPr>
        <a:xfrm>
          <a:off x="2882823" y="1994567"/>
          <a:ext cx="1510449" cy="1510449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algn="ctr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i="0" kern="1200" dirty="0" err="1"/>
            <a:t>Бідняк</a:t>
          </a:r>
          <a:endParaRPr lang="ru-UA" sz="2900" b="1" kern="1200" dirty="0"/>
        </a:p>
      </dsp:txBody>
      <dsp:txXfrm>
        <a:off x="2956557" y="2068301"/>
        <a:ext cx="1362981" cy="13629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FF28A2-BA98-4E70-BCBD-86DEB3C89E69}">
      <dsp:nvSpPr>
        <dsp:cNvPr id="0" name=""/>
        <dsp:cNvSpPr/>
      </dsp:nvSpPr>
      <dsp:spPr>
        <a:xfrm rot="16200000">
          <a:off x="605576" y="-605576"/>
          <a:ext cx="1796795" cy="3007948"/>
        </a:xfrm>
        <a:prstGeom prst="round1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50800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/>
            <a:t>На острові </a:t>
          </a:r>
          <a:r>
            <a:rPr lang="uk-UA" sz="2400" b="1" kern="1200" dirty="0" err="1"/>
            <a:t>Джарилгач</a:t>
          </a:r>
          <a:r>
            <a:rPr lang="uk-UA" sz="2400" b="1" kern="1200" dirty="0"/>
            <a:t> </a:t>
          </a:r>
          <a:endParaRPr lang="ru-UA" sz="2400" b="1" kern="1200" dirty="0"/>
        </a:p>
      </dsp:txBody>
      <dsp:txXfrm rot="5400000">
        <a:off x="-1" y="1"/>
        <a:ext cx="3007948" cy="1347596"/>
      </dsp:txXfrm>
    </dsp:sp>
    <dsp:sp modelId="{3627D1AE-A6EB-4E36-B599-C681DF70DA92}">
      <dsp:nvSpPr>
        <dsp:cNvPr id="0" name=""/>
        <dsp:cNvSpPr/>
      </dsp:nvSpPr>
      <dsp:spPr>
        <a:xfrm>
          <a:off x="3007948" y="0"/>
          <a:ext cx="3007948" cy="1796795"/>
        </a:xfrm>
        <a:prstGeom prst="round1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50800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/>
            <a:t>на </a:t>
          </a:r>
          <a:r>
            <a:rPr lang="ru-RU" sz="2800" b="1" kern="1200" dirty="0" err="1"/>
            <a:t>Хортиці</a:t>
          </a:r>
          <a:endParaRPr lang="ru-UA" sz="2800" kern="1200" dirty="0"/>
        </a:p>
      </dsp:txBody>
      <dsp:txXfrm>
        <a:off x="3007948" y="0"/>
        <a:ext cx="3007948" cy="1347596"/>
      </dsp:txXfrm>
    </dsp:sp>
    <dsp:sp modelId="{2683362C-05D7-47A6-86A1-157CD8510476}">
      <dsp:nvSpPr>
        <dsp:cNvPr id="0" name=""/>
        <dsp:cNvSpPr/>
      </dsp:nvSpPr>
      <dsp:spPr>
        <a:xfrm rot="10800000">
          <a:off x="0" y="1796795"/>
          <a:ext cx="3007948" cy="1796795"/>
        </a:xfrm>
        <a:prstGeom prst="round1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50800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b="1" kern="1200" dirty="0"/>
            <a:t>Київ</a:t>
          </a:r>
          <a:r>
            <a:rPr lang="uk-UA" sz="1600" kern="1200" dirty="0"/>
            <a:t> </a:t>
          </a:r>
          <a:endParaRPr lang="ru-UA" sz="1600" kern="1200" dirty="0"/>
        </a:p>
      </dsp:txBody>
      <dsp:txXfrm rot="10800000">
        <a:off x="0" y="2245994"/>
        <a:ext cx="3007948" cy="1347596"/>
      </dsp:txXfrm>
    </dsp:sp>
    <dsp:sp modelId="{40329F21-A17B-4FE4-AF2C-67F4B11476F9}">
      <dsp:nvSpPr>
        <dsp:cNvPr id="0" name=""/>
        <dsp:cNvSpPr/>
      </dsp:nvSpPr>
      <dsp:spPr>
        <a:xfrm rot="5400000">
          <a:off x="3613525" y="1191219"/>
          <a:ext cx="1796795" cy="3007948"/>
        </a:xfrm>
        <a:prstGeom prst="round1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50800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dirty="0"/>
            <a:t>Запоріжжя</a:t>
          </a:r>
          <a:endParaRPr lang="ru-UA" sz="2800" b="1" kern="1200" dirty="0"/>
        </a:p>
      </dsp:txBody>
      <dsp:txXfrm rot="-5400000">
        <a:off x="3007948" y="2245994"/>
        <a:ext cx="3007948" cy="1347596"/>
      </dsp:txXfrm>
    </dsp:sp>
    <dsp:sp modelId="{D7862802-A542-4DB1-856D-490B50853323}">
      <dsp:nvSpPr>
        <dsp:cNvPr id="0" name=""/>
        <dsp:cNvSpPr/>
      </dsp:nvSpPr>
      <dsp:spPr>
        <a:xfrm>
          <a:off x="1929030" y="1222310"/>
          <a:ext cx="2157836" cy="1148969"/>
        </a:xfrm>
        <a:prstGeom prst="round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 w="50800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На </a:t>
          </a:r>
          <a:r>
            <a:rPr lang="ru-RU" sz="1800" b="1" kern="1200" dirty="0" err="1"/>
            <a:t>якому</a:t>
          </a:r>
          <a:r>
            <a:rPr lang="ru-RU" sz="1800" b="1" kern="1200" dirty="0"/>
            <a:t> </a:t>
          </a:r>
          <a:r>
            <a:rPr lang="ru-RU" sz="1800" b="1" kern="1200" dirty="0" err="1"/>
            <a:t>острові</a:t>
          </a:r>
          <a:r>
            <a:rPr lang="ru-RU" sz="1800" b="1" kern="1200" dirty="0"/>
            <a:t> зародилась перша </a:t>
          </a:r>
          <a:r>
            <a:rPr lang="ru-RU" sz="1800" b="1" kern="1200" dirty="0" err="1"/>
            <a:t>Січ</a:t>
          </a:r>
          <a:r>
            <a:rPr lang="en-US" sz="1800" b="1" kern="1200" dirty="0"/>
            <a:t>?</a:t>
          </a:r>
          <a:endParaRPr lang="ru-UA" sz="1800" b="1" kern="1200" dirty="0"/>
        </a:p>
      </dsp:txBody>
      <dsp:txXfrm>
        <a:off x="1985118" y="1278398"/>
        <a:ext cx="2045660" cy="103679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FF28A2-BA98-4E70-BCBD-86DEB3C89E69}">
      <dsp:nvSpPr>
        <dsp:cNvPr id="0" name=""/>
        <dsp:cNvSpPr/>
      </dsp:nvSpPr>
      <dsp:spPr>
        <a:xfrm rot="16200000">
          <a:off x="605576" y="-605576"/>
          <a:ext cx="1796795" cy="3007948"/>
        </a:xfrm>
        <a:prstGeom prst="round1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50800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/>
            <a:t>На острові </a:t>
          </a:r>
          <a:r>
            <a:rPr lang="uk-UA" sz="2400" b="1" kern="1200" dirty="0" err="1"/>
            <a:t>Джарилгач</a:t>
          </a:r>
          <a:r>
            <a:rPr lang="uk-UA" sz="2400" b="1" kern="1200" dirty="0"/>
            <a:t> </a:t>
          </a:r>
          <a:endParaRPr lang="ru-UA" sz="2400" b="1" kern="1200" dirty="0"/>
        </a:p>
      </dsp:txBody>
      <dsp:txXfrm rot="5400000">
        <a:off x="-1" y="1"/>
        <a:ext cx="3007948" cy="1347596"/>
      </dsp:txXfrm>
    </dsp:sp>
    <dsp:sp modelId="{3627D1AE-A6EB-4E36-B599-C681DF70DA92}">
      <dsp:nvSpPr>
        <dsp:cNvPr id="0" name=""/>
        <dsp:cNvSpPr/>
      </dsp:nvSpPr>
      <dsp:spPr>
        <a:xfrm>
          <a:off x="3007948" y="0"/>
          <a:ext cx="3007948" cy="1796795"/>
        </a:xfrm>
        <a:prstGeom prst="round1Rect">
          <a:avLst/>
        </a:prstGeom>
        <a:solidFill>
          <a:srgbClr val="00B050"/>
        </a:solidFill>
        <a:ln w="50800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/>
            <a:t>на </a:t>
          </a:r>
          <a:r>
            <a:rPr lang="ru-RU" sz="2800" b="1" kern="1200" dirty="0" err="1"/>
            <a:t>Хортиці</a:t>
          </a:r>
          <a:endParaRPr lang="ru-UA" sz="2800" kern="1200" dirty="0"/>
        </a:p>
      </dsp:txBody>
      <dsp:txXfrm>
        <a:off x="3007948" y="0"/>
        <a:ext cx="3007948" cy="1347596"/>
      </dsp:txXfrm>
    </dsp:sp>
    <dsp:sp modelId="{2683362C-05D7-47A6-86A1-157CD8510476}">
      <dsp:nvSpPr>
        <dsp:cNvPr id="0" name=""/>
        <dsp:cNvSpPr/>
      </dsp:nvSpPr>
      <dsp:spPr>
        <a:xfrm rot="10800000">
          <a:off x="0" y="1796795"/>
          <a:ext cx="3007948" cy="1796795"/>
        </a:xfrm>
        <a:prstGeom prst="round1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50800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b="1" kern="1200" dirty="0"/>
            <a:t>Київ</a:t>
          </a:r>
          <a:r>
            <a:rPr lang="uk-UA" sz="1600" kern="1200" dirty="0"/>
            <a:t> </a:t>
          </a:r>
          <a:endParaRPr lang="ru-UA" sz="1600" kern="1200" dirty="0"/>
        </a:p>
      </dsp:txBody>
      <dsp:txXfrm rot="10800000">
        <a:off x="0" y="2245994"/>
        <a:ext cx="3007948" cy="1347596"/>
      </dsp:txXfrm>
    </dsp:sp>
    <dsp:sp modelId="{40329F21-A17B-4FE4-AF2C-67F4B11476F9}">
      <dsp:nvSpPr>
        <dsp:cNvPr id="0" name=""/>
        <dsp:cNvSpPr/>
      </dsp:nvSpPr>
      <dsp:spPr>
        <a:xfrm rot="5400000">
          <a:off x="3613525" y="1191219"/>
          <a:ext cx="1796795" cy="3007948"/>
        </a:xfrm>
        <a:prstGeom prst="round1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50800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dirty="0"/>
            <a:t>Запоріжжя</a:t>
          </a:r>
          <a:endParaRPr lang="ru-UA" sz="2800" b="1" kern="1200" dirty="0"/>
        </a:p>
      </dsp:txBody>
      <dsp:txXfrm rot="-5400000">
        <a:off x="3007948" y="2245994"/>
        <a:ext cx="3007948" cy="1347596"/>
      </dsp:txXfrm>
    </dsp:sp>
    <dsp:sp modelId="{D7862802-A542-4DB1-856D-490B50853323}">
      <dsp:nvSpPr>
        <dsp:cNvPr id="0" name=""/>
        <dsp:cNvSpPr/>
      </dsp:nvSpPr>
      <dsp:spPr>
        <a:xfrm>
          <a:off x="1929030" y="1222310"/>
          <a:ext cx="2157836" cy="1148969"/>
        </a:xfrm>
        <a:prstGeom prst="round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 w="50800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На </a:t>
          </a:r>
          <a:r>
            <a:rPr lang="ru-RU" sz="1800" b="1" kern="1200" dirty="0" err="1"/>
            <a:t>якому</a:t>
          </a:r>
          <a:r>
            <a:rPr lang="ru-RU" sz="1800" b="1" kern="1200" dirty="0"/>
            <a:t> </a:t>
          </a:r>
          <a:r>
            <a:rPr lang="ru-RU" sz="1800" b="1" kern="1200" dirty="0" err="1"/>
            <a:t>острові</a:t>
          </a:r>
          <a:r>
            <a:rPr lang="ru-RU" sz="1800" b="1" kern="1200" dirty="0"/>
            <a:t> зародилась перша </a:t>
          </a:r>
          <a:r>
            <a:rPr lang="ru-RU" sz="1800" b="1" kern="1200" dirty="0" err="1"/>
            <a:t>Січ</a:t>
          </a:r>
          <a:r>
            <a:rPr lang="en-US" sz="1800" b="1" kern="1200" dirty="0"/>
            <a:t>?</a:t>
          </a:r>
          <a:endParaRPr lang="ru-UA" sz="1800" b="1" kern="1200" dirty="0"/>
        </a:p>
      </dsp:txBody>
      <dsp:txXfrm>
        <a:off x="1985118" y="1278398"/>
        <a:ext cx="2045660" cy="103679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65DFEB-3785-4D97-A2E0-12596C605222}">
      <dsp:nvSpPr>
        <dsp:cNvPr id="0" name=""/>
        <dsp:cNvSpPr/>
      </dsp:nvSpPr>
      <dsp:spPr>
        <a:xfrm>
          <a:off x="5105021" y="1824004"/>
          <a:ext cx="1491760" cy="5238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214"/>
              </a:lnTo>
              <a:lnTo>
                <a:pt x="1491760" y="262214"/>
              </a:lnTo>
              <a:lnTo>
                <a:pt x="1491760" y="523804"/>
              </a:lnTo>
            </a:path>
          </a:pathLst>
        </a:custGeom>
        <a:noFill/>
        <a:ln w="12700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67A4CB-07A1-46B5-AE35-2CD8E08C9169}">
      <dsp:nvSpPr>
        <dsp:cNvPr id="0" name=""/>
        <dsp:cNvSpPr/>
      </dsp:nvSpPr>
      <dsp:spPr>
        <a:xfrm>
          <a:off x="3582268" y="1824004"/>
          <a:ext cx="1522752" cy="523804"/>
        </a:xfrm>
        <a:custGeom>
          <a:avLst/>
          <a:gdLst/>
          <a:ahLst/>
          <a:cxnLst/>
          <a:rect l="0" t="0" r="0" b="0"/>
          <a:pathLst>
            <a:path>
              <a:moveTo>
                <a:pt x="1522752" y="0"/>
              </a:moveTo>
              <a:lnTo>
                <a:pt x="1522752" y="262214"/>
              </a:lnTo>
              <a:lnTo>
                <a:pt x="0" y="262214"/>
              </a:lnTo>
              <a:lnTo>
                <a:pt x="0" y="523804"/>
              </a:lnTo>
            </a:path>
          </a:pathLst>
        </a:custGeom>
        <a:noFill/>
        <a:ln w="12700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39A28A-7160-4884-96C7-32FC388CFECF}">
      <dsp:nvSpPr>
        <dsp:cNvPr id="0" name=""/>
        <dsp:cNvSpPr/>
      </dsp:nvSpPr>
      <dsp:spPr>
        <a:xfrm>
          <a:off x="3160137" y="0"/>
          <a:ext cx="3889767" cy="18240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 dirty="0" err="1"/>
            <a:t>Що</a:t>
          </a:r>
          <a:r>
            <a:rPr lang="ru-RU" sz="4000" kern="1200" dirty="0"/>
            <a:t> </a:t>
          </a:r>
          <a:r>
            <a:rPr lang="ru-RU" sz="4000" kern="1200" dirty="0" err="1"/>
            <a:t>козаки</a:t>
          </a:r>
          <a:r>
            <a:rPr lang="ru-RU" sz="4000" kern="1200" dirty="0"/>
            <a:t> </a:t>
          </a:r>
          <a:r>
            <a:rPr lang="ru-RU" sz="4000" kern="1200" dirty="0" err="1"/>
            <a:t>обов’язково</a:t>
          </a:r>
          <a:r>
            <a:rPr lang="ru-RU" sz="4000" kern="1200" dirty="0"/>
            <a:t> </a:t>
          </a:r>
          <a:r>
            <a:rPr lang="ru-RU" sz="4000" kern="1200" dirty="0" err="1"/>
            <a:t>будували</a:t>
          </a:r>
          <a:r>
            <a:rPr lang="ru-RU" sz="4000" kern="1200" dirty="0"/>
            <a:t> на </a:t>
          </a:r>
          <a:r>
            <a:rPr lang="ru-RU" sz="4000" kern="1200" dirty="0" err="1"/>
            <a:t>Січі</a:t>
          </a:r>
          <a:r>
            <a:rPr lang="ru-RU" sz="4000" kern="1200" dirty="0"/>
            <a:t>?</a:t>
          </a:r>
          <a:endParaRPr lang="ru-UA" sz="4000" kern="1200" dirty="0"/>
        </a:p>
      </dsp:txBody>
      <dsp:txXfrm>
        <a:off x="3160137" y="0"/>
        <a:ext cx="3889767" cy="1824004"/>
      </dsp:txXfrm>
    </dsp:sp>
    <dsp:sp modelId="{0C922CB3-3926-4CEE-AD0C-D2EB3E4FCDC1}">
      <dsp:nvSpPr>
        <dsp:cNvPr id="0" name=""/>
        <dsp:cNvSpPr/>
      </dsp:nvSpPr>
      <dsp:spPr>
        <a:xfrm>
          <a:off x="2336602" y="2347808"/>
          <a:ext cx="2491332" cy="12456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kern="1200" dirty="0"/>
            <a:t>Церква</a:t>
          </a:r>
          <a:endParaRPr lang="ru-UA" sz="4000" kern="1200" dirty="0"/>
        </a:p>
      </dsp:txBody>
      <dsp:txXfrm>
        <a:off x="2336602" y="2347808"/>
        <a:ext cx="2491332" cy="1245666"/>
      </dsp:txXfrm>
    </dsp:sp>
    <dsp:sp modelId="{706CBD6C-DA89-442A-B2A3-9C204EF75E5B}">
      <dsp:nvSpPr>
        <dsp:cNvPr id="0" name=""/>
        <dsp:cNvSpPr/>
      </dsp:nvSpPr>
      <dsp:spPr>
        <a:xfrm>
          <a:off x="5351114" y="2347808"/>
          <a:ext cx="2491332" cy="12456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kern="1200" dirty="0"/>
            <a:t>Будинки</a:t>
          </a:r>
          <a:endParaRPr lang="ru-UA" sz="4000" kern="1200" dirty="0"/>
        </a:p>
      </dsp:txBody>
      <dsp:txXfrm>
        <a:off x="5351114" y="2347808"/>
        <a:ext cx="2491332" cy="124566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65DFEB-3785-4D97-A2E0-12596C605222}">
      <dsp:nvSpPr>
        <dsp:cNvPr id="0" name=""/>
        <dsp:cNvSpPr/>
      </dsp:nvSpPr>
      <dsp:spPr>
        <a:xfrm>
          <a:off x="5105021" y="1824004"/>
          <a:ext cx="1491760" cy="5238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214"/>
              </a:lnTo>
              <a:lnTo>
                <a:pt x="1491760" y="262214"/>
              </a:lnTo>
              <a:lnTo>
                <a:pt x="1491760" y="523804"/>
              </a:lnTo>
            </a:path>
          </a:pathLst>
        </a:custGeom>
        <a:noFill/>
        <a:ln w="12700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67A4CB-07A1-46B5-AE35-2CD8E08C9169}">
      <dsp:nvSpPr>
        <dsp:cNvPr id="0" name=""/>
        <dsp:cNvSpPr/>
      </dsp:nvSpPr>
      <dsp:spPr>
        <a:xfrm>
          <a:off x="3582268" y="1824004"/>
          <a:ext cx="1522752" cy="523804"/>
        </a:xfrm>
        <a:custGeom>
          <a:avLst/>
          <a:gdLst/>
          <a:ahLst/>
          <a:cxnLst/>
          <a:rect l="0" t="0" r="0" b="0"/>
          <a:pathLst>
            <a:path>
              <a:moveTo>
                <a:pt x="1522752" y="0"/>
              </a:moveTo>
              <a:lnTo>
                <a:pt x="1522752" y="262214"/>
              </a:lnTo>
              <a:lnTo>
                <a:pt x="0" y="262214"/>
              </a:lnTo>
              <a:lnTo>
                <a:pt x="0" y="523804"/>
              </a:lnTo>
            </a:path>
          </a:pathLst>
        </a:custGeom>
        <a:noFill/>
        <a:ln w="12700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39A28A-7160-4884-96C7-32FC388CFECF}">
      <dsp:nvSpPr>
        <dsp:cNvPr id="0" name=""/>
        <dsp:cNvSpPr/>
      </dsp:nvSpPr>
      <dsp:spPr>
        <a:xfrm>
          <a:off x="3160137" y="0"/>
          <a:ext cx="3889767" cy="18240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 dirty="0" err="1"/>
            <a:t>Що</a:t>
          </a:r>
          <a:r>
            <a:rPr lang="ru-RU" sz="4000" kern="1200" dirty="0"/>
            <a:t> </a:t>
          </a:r>
          <a:r>
            <a:rPr lang="ru-RU" sz="4000" kern="1200" dirty="0" err="1"/>
            <a:t>козаки</a:t>
          </a:r>
          <a:r>
            <a:rPr lang="ru-RU" sz="4000" kern="1200" dirty="0"/>
            <a:t> </a:t>
          </a:r>
          <a:r>
            <a:rPr lang="ru-RU" sz="4000" kern="1200" dirty="0" err="1"/>
            <a:t>обов’язково</a:t>
          </a:r>
          <a:r>
            <a:rPr lang="ru-RU" sz="4000" kern="1200" dirty="0"/>
            <a:t> </a:t>
          </a:r>
          <a:r>
            <a:rPr lang="ru-RU" sz="4000" kern="1200" dirty="0" err="1"/>
            <a:t>будували</a:t>
          </a:r>
          <a:r>
            <a:rPr lang="ru-RU" sz="4000" kern="1200" dirty="0"/>
            <a:t> на </a:t>
          </a:r>
          <a:r>
            <a:rPr lang="ru-RU" sz="4000" kern="1200" dirty="0" err="1"/>
            <a:t>Січі</a:t>
          </a:r>
          <a:r>
            <a:rPr lang="ru-RU" sz="4000" kern="1200" dirty="0"/>
            <a:t>?</a:t>
          </a:r>
          <a:endParaRPr lang="ru-UA" sz="4000" kern="1200" dirty="0"/>
        </a:p>
      </dsp:txBody>
      <dsp:txXfrm>
        <a:off x="3160137" y="0"/>
        <a:ext cx="3889767" cy="1824004"/>
      </dsp:txXfrm>
    </dsp:sp>
    <dsp:sp modelId="{0C922CB3-3926-4CEE-AD0C-D2EB3E4FCDC1}">
      <dsp:nvSpPr>
        <dsp:cNvPr id="0" name=""/>
        <dsp:cNvSpPr/>
      </dsp:nvSpPr>
      <dsp:spPr>
        <a:xfrm>
          <a:off x="2336602" y="2347808"/>
          <a:ext cx="2491332" cy="1245666"/>
        </a:xfrm>
        <a:prstGeom prst="rect">
          <a:avLst/>
        </a:prstGeom>
        <a:solidFill>
          <a:srgbClr val="00B050"/>
        </a:solidFill>
        <a:ln w="12700" cap="flat" cmpd="sng" algn="in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kern="1200" dirty="0"/>
            <a:t>Церква</a:t>
          </a:r>
          <a:endParaRPr lang="ru-UA" sz="4000" kern="1200" dirty="0"/>
        </a:p>
      </dsp:txBody>
      <dsp:txXfrm>
        <a:off x="2336602" y="2347808"/>
        <a:ext cx="2491332" cy="1245666"/>
      </dsp:txXfrm>
    </dsp:sp>
    <dsp:sp modelId="{706CBD6C-DA89-442A-B2A3-9C204EF75E5B}">
      <dsp:nvSpPr>
        <dsp:cNvPr id="0" name=""/>
        <dsp:cNvSpPr/>
      </dsp:nvSpPr>
      <dsp:spPr>
        <a:xfrm>
          <a:off x="5351114" y="2347808"/>
          <a:ext cx="2491332" cy="12456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kern="1200" dirty="0"/>
            <a:t>Будинки</a:t>
          </a:r>
          <a:endParaRPr lang="ru-UA" sz="4000" kern="1200" dirty="0"/>
        </a:p>
      </dsp:txBody>
      <dsp:txXfrm>
        <a:off x="5351114" y="2347808"/>
        <a:ext cx="2491332" cy="124566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715FED-828A-4914-A163-0F8989D90060}">
      <dsp:nvSpPr>
        <dsp:cNvPr id="0" name=""/>
        <dsp:cNvSpPr/>
      </dsp:nvSpPr>
      <dsp:spPr>
        <a:xfrm rot="16200000">
          <a:off x="1646237" y="-1646237"/>
          <a:ext cx="1797050" cy="5089525"/>
        </a:xfrm>
        <a:prstGeom prst="round1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kern="1200" dirty="0"/>
            <a:t>Запорожець</a:t>
          </a:r>
          <a:endParaRPr lang="ru-UA" sz="4000" kern="1200" dirty="0"/>
        </a:p>
      </dsp:txBody>
      <dsp:txXfrm rot="5400000">
        <a:off x="-1" y="1"/>
        <a:ext cx="5089525" cy="1347787"/>
      </dsp:txXfrm>
    </dsp:sp>
    <dsp:sp modelId="{77955010-ECBC-4DBC-8B93-3C948974246E}">
      <dsp:nvSpPr>
        <dsp:cNvPr id="0" name=""/>
        <dsp:cNvSpPr/>
      </dsp:nvSpPr>
      <dsp:spPr>
        <a:xfrm>
          <a:off x="5089525" y="9272"/>
          <a:ext cx="5089525" cy="1797050"/>
        </a:xfrm>
        <a:prstGeom prst="round1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kern="1200" dirty="0"/>
            <a:t>Херсонець</a:t>
          </a:r>
          <a:endParaRPr lang="ru-UA" sz="4000" kern="1200" dirty="0"/>
        </a:p>
      </dsp:txBody>
      <dsp:txXfrm>
        <a:off x="5089525" y="9272"/>
        <a:ext cx="5089525" cy="1347787"/>
      </dsp:txXfrm>
    </dsp:sp>
    <dsp:sp modelId="{EB790183-9579-4EDC-A73B-283F1BB072C0}">
      <dsp:nvSpPr>
        <dsp:cNvPr id="0" name=""/>
        <dsp:cNvSpPr/>
      </dsp:nvSpPr>
      <dsp:spPr>
        <a:xfrm rot="10800000">
          <a:off x="23615" y="1797050"/>
          <a:ext cx="5089525" cy="1797050"/>
        </a:xfrm>
        <a:prstGeom prst="round1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400" kern="1200" dirty="0"/>
            <a:t>Чайка</a:t>
          </a:r>
          <a:endParaRPr lang="ru-UA" sz="4400" kern="1200" dirty="0"/>
        </a:p>
      </dsp:txBody>
      <dsp:txXfrm rot="10800000">
        <a:off x="23615" y="2246312"/>
        <a:ext cx="5089525" cy="1347787"/>
      </dsp:txXfrm>
    </dsp:sp>
    <dsp:sp modelId="{1F9E0AF8-2818-463C-9C53-7728318E9133}">
      <dsp:nvSpPr>
        <dsp:cNvPr id="0" name=""/>
        <dsp:cNvSpPr/>
      </dsp:nvSpPr>
      <dsp:spPr>
        <a:xfrm rot="5400000">
          <a:off x="6735762" y="150812"/>
          <a:ext cx="1797050" cy="5089525"/>
        </a:xfrm>
        <a:prstGeom prst="round1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400" kern="1200" dirty="0"/>
            <a:t>Качка</a:t>
          </a:r>
          <a:endParaRPr lang="ru-UA" sz="4400" kern="1200" dirty="0"/>
        </a:p>
      </dsp:txBody>
      <dsp:txXfrm rot="-5400000">
        <a:off x="5089524" y="2246312"/>
        <a:ext cx="5089525" cy="1347787"/>
      </dsp:txXfrm>
    </dsp:sp>
    <dsp:sp modelId="{B9FF6FA8-7113-4FFD-8B2E-EEBE4845AFA1}">
      <dsp:nvSpPr>
        <dsp:cNvPr id="0" name=""/>
        <dsp:cNvSpPr/>
      </dsp:nvSpPr>
      <dsp:spPr>
        <a:xfrm>
          <a:off x="3562667" y="1347787"/>
          <a:ext cx="3053715" cy="898525"/>
        </a:xfrm>
        <a:prstGeom prst="round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/>
            <a:t>Як </a:t>
          </a:r>
          <a:r>
            <a:rPr lang="ru-RU" sz="2200" b="1" kern="1200" dirty="0" err="1"/>
            <a:t>називався</a:t>
          </a:r>
          <a:r>
            <a:rPr lang="ru-RU" sz="2200" b="1" kern="1200" dirty="0"/>
            <a:t> </a:t>
          </a:r>
          <a:r>
            <a:rPr lang="ru-RU" sz="2200" b="1" kern="1200" dirty="0" err="1"/>
            <a:t>козацький</a:t>
          </a:r>
          <a:r>
            <a:rPr lang="ru-RU" sz="2200" b="1" kern="1200" dirty="0"/>
            <a:t> </a:t>
          </a:r>
          <a:r>
            <a:rPr lang="ru-RU" sz="2200" b="1" kern="1200" dirty="0" err="1"/>
            <a:t>човен</a:t>
          </a:r>
          <a:r>
            <a:rPr lang="ru-RU" sz="2200" b="1" kern="1200" dirty="0"/>
            <a:t>?</a:t>
          </a:r>
          <a:r>
            <a:rPr lang="uk-UA" sz="2200" b="1" kern="1200" dirty="0"/>
            <a:t> </a:t>
          </a:r>
          <a:endParaRPr lang="ru-UA" sz="2200" kern="1200" dirty="0"/>
        </a:p>
      </dsp:txBody>
      <dsp:txXfrm>
        <a:off x="3606529" y="1391649"/>
        <a:ext cx="2965991" cy="81080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715FED-828A-4914-A163-0F8989D90060}">
      <dsp:nvSpPr>
        <dsp:cNvPr id="0" name=""/>
        <dsp:cNvSpPr/>
      </dsp:nvSpPr>
      <dsp:spPr>
        <a:xfrm rot="16200000">
          <a:off x="1646237" y="-1646237"/>
          <a:ext cx="1797050" cy="5089525"/>
        </a:xfrm>
        <a:prstGeom prst="round1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kern="1200" dirty="0"/>
            <a:t>Запорожець</a:t>
          </a:r>
          <a:endParaRPr lang="ru-UA" sz="4000" kern="1200" dirty="0"/>
        </a:p>
      </dsp:txBody>
      <dsp:txXfrm rot="5400000">
        <a:off x="-1" y="1"/>
        <a:ext cx="5089525" cy="1347787"/>
      </dsp:txXfrm>
    </dsp:sp>
    <dsp:sp modelId="{77955010-ECBC-4DBC-8B93-3C948974246E}">
      <dsp:nvSpPr>
        <dsp:cNvPr id="0" name=""/>
        <dsp:cNvSpPr/>
      </dsp:nvSpPr>
      <dsp:spPr>
        <a:xfrm>
          <a:off x="5089525" y="9272"/>
          <a:ext cx="5089525" cy="1797050"/>
        </a:xfrm>
        <a:prstGeom prst="round1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kern="1200" dirty="0"/>
            <a:t>Херсонець</a:t>
          </a:r>
          <a:endParaRPr lang="ru-UA" sz="4000" kern="1200" dirty="0"/>
        </a:p>
      </dsp:txBody>
      <dsp:txXfrm>
        <a:off x="5089525" y="9272"/>
        <a:ext cx="5089525" cy="1347787"/>
      </dsp:txXfrm>
    </dsp:sp>
    <dsp:sp modelId="{EB790183-9579-4EDC-A73B-283F1BB072C0}">
      <dsp:nvSpPr>
        <dsp:cNvPr id="0" name=""/>
        <dsp:cNvSpPr/>
      </dsp:nvSpPr>
      <dsp:spPr>
        <a:xfrm rot="10800000">
          <a:off x="23615" y="1797050"/>
          <a:ext cx="5089525" cy="1797050"/>
        </a:xfrm>
        <a:prstGeom prst="round1Rect">
          <a:avLst/>
        </a:prstGeom>
        <a:solidFill>
          <a:srgbClr val="00B050"/>
        </a:solidFill>
        <a:ln w="12700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400" kern="1200" dirty="0"/>
            <a:t>Чайка</a:t>
          </a:r>
          <a:endParaRPr lang="ru-UA" sz="4400" kern="1200" dirty="0"/>
        </a:p>
      </dsp:txBody>
      <dsp:txXfrm rot="10800000">
        <a:off x="23615" y="2246312"/>
        <a:ext cx="5089525" cy="1347787"/>
      </dsp:txXfrm>
    </dsp:sp>
    <dsp:sp modelId="{1F9E0AF8-2818-463C-9C53-7728318E9133}">
      <dsp:nvSpPr>
        <dsp:cNvPr id="0" name=""/>
        <dsp:cNvSpPr/>
      </dsp:nvSpPr>
      <dsp:spPr>
        <a:xfrm rot="5400000">
          <a:off x="6735762" y="150812"/>
          <a:ext cx="1797050" cy="5089525"/>
        </a:xfrm>
        <a:prstGeom prst="round1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400" kern="1200" dirty="0"/>
            <a:t>Качка</a:t>
          </a:r>
          <a:endParaRPr lang="ru-UA" sz="4400" kern="1200" dirty="0"/>
        </a:p>
      </dsp:txBody>
      <dsp:txXfrm rot="-5400000">
        <a:off x="5089524" y="2246312"/>
        <a:ext cx="5089525" cy="1347787"/>
      </dsp:txXfrm>
    </dsp:sp>
    <dsp:sp modelId="{B9FF6FA8-7113-4FFD-8B2E-EEBE4845AFA1}">
      <dsp:nvSpPr>
        <dsp:cNvPr id="0" name=""/>
        <dsp:cNvSpPr/>
      </dsp:nvSpPr>
      <dsp:spPr>
        <a:xfrm>
          <a:off x="3562667" y="1347787"/>
          <a:ext cx="3053715" cy="898525"/>
        </a:xfrm>
        <a:prstGeom prst="round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/>
            <a:t>Як </a:t>
          </a:r>
          <a:r>
            <a:rPr lang="ru-RU" sz="2200" b="1" kern="1200" dirty="0" err="1"/>
            <a:t>називався</a:t>
          </a:r>
          <a:r>
            <a:rPr lang="ru-RU" sz="2200" b="1" kern="1200" dirty="0"/>
            <a:t> </a:t>
          </a:r>
          <a:r>
            <a:rPr lang="ru-RU" sz="2200" b="1" kern="1200" dirty="0" err="1"/>
            <a:t>козацький</a:t>
          </a:r>
          <a:r>
            <a:rPr lang="ru-RU" sz="2200" b="1" kern="1200" dirty="0"/>
            <a:t> </a:t>
          </a:r>
          <a:r>
            <a:rPr lang="ru-RU" sz="2200" b="1" kern="1200" dirty="0" err="1"/>
            <a:t>човен</a:t>
          </a:r>
          <a:r>
            <a:rPr lang="ru-RU" sz="2200" b="1" kern="1200" dirty="0"/>
            <a:t>?</a:t>
          </a:r>
          <a:r>
            <a:rPr lang="uk-UA" sz="2200" b="1" kern="1200" dirty="0"/>
            <a:t> </a:t>
          </a:r>
          <a:endParaRPr lang="ru-UA" sz="2200" kern="1200" dirty="0"/>
        </a:p>
      </dsp:txBody>
      <dsp:txXfrm>
        <a:off x="3606529" y="1391649"/>
        <a:ext cx="2965991" cy="81080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0AF83D-2AFA-40E5-9937-0A0B71002BD5}">
      <dsp:nvSpPr>
        <dsp:cNvPr id="0" name=""/>
        <dsp:cNvSpPr/>
      </dsp:nvSpPr>
      <dsp:spPr>
        <a:xfrm>
          <a:off x="772" y="114551"/>
          <a:ext cx="3010979" cy="1806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600" kern="1200" dirty="0"/>
            <a:t>Шаровари</a:t>
          </a:r>
          <a:endParaRPr lang="ru-UA" sz="4600" kern="1200" dirty="0"/>
        </a:p>
      </dsp:txBody>
      <dsp:txXfrm>
        <a:off x="772" y="114551"/>
        <a:ext cx="3010979" cy="1806587"/>
      </dsp:txXfrm>
    </dsp:sp>
    <dsp:sp modelId="{9A8C91BC-2C81-4FF4-983A-422F93CC311A}">
      <dsp:nvSpPr>
        <dsp:cNvPr id="0" name=""/>
        <dsp:cNvSpPr/>
      </dsp:nvSpPr>
      <dsp:spPr>
        <a:xfrm>
          <a:off x="3312848" y="114551"/>
          <a:ext cx="3010979" cy="1806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600" kern="1200" dirty="0"/>
            <a:t>Джинси</a:t>
          </a:r>
          <a:endParaRPr lang="ru-UA" sz="4600" kern="1200" dirty="0"/>
        </a:p>
      </dsp:txBody>
      <dsp:txXfrm>
        <a:off x="3312848" y="114551"/>
        <a:ext cx="3010979" cy="1806587"/>
      </dsp:txXfrm>
    </dsp:sp>
    <dsp:sp modelId="{E25CCE33-D09D-43C6-87E5-B225F0B8317A}">
      <dsp:nvSpPr>
        <dsp:cNvPr id="0" name=""/>
        <dsp:cNvSpPr/>
      </dsp:nvSpPr>
      <dsp:spPr>
        <a:xfrm>
          <a:off x="1656810" y="2222236"/>
          <a:ext cx="3010979" cy="1806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600" kern="1200" dirty="0"/>
            <a:t>Червоні штани </a:t>
          </a:r>
          <a:endParaRPr lang="ru-UA" sz="4600" kern="1200" dirty="0"/>
        </a:p>
      </dsp:txBody>
      <dsp:txXfrm>
        <a:off x="1656810" y="2222236"/>
        <a:ext cx="3010979" cy="180658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0AF83D-2AFA-40E5-9937-0A0B71002BD5}">
      <dsp:nvSpPr>
        <dsp:cNvPr id="0" name=""/>
        <dsp:cNvSpPr/>
      </dsp:nvSpPr>
      <dsp:spPr>
        <a:xfrm>
          <a:off x="772" y="114551"/>
          <a:ext cx="3010979" cy="1806587"/>
        </a:xfrm>
        <a:prstGeom prst="rect">
          <a:avLst/>
        </a:prstGeom>
        <a:solidFill>
          <a:srgbClr val="00B050"/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600" kern="1200" dirty="0"/>
            <a:t>Шаровари</a:t>
          </a:r>
          <a:endParaRPr lang="ru-UA" sz="4600" kern="1200" dirty="0"/>
        </a:p>
      </dsp:txBody>
      <dsp:txXfrm>
        <a:off x="772" y="114551"/>
        <a:ext cx="3010979" cy="1806587"/>
      </dsp:txXfrm>
    </dsp:sp>
    <dsp:sp modelId="{9A8C91BC-2C81-4FF4-983A-422F93CC311A}">
      <dsp:nvSpPr>
        <dsp:cNvPr id="0" name=""/>
        <dsp:cNvSpPr/>
      </dsp:nvSpPr>
      <dsp:spPr>
        <a:xfrm>
          <a:off x="3312848" y="114551"/>
          <a:ext cx="3010979" cy="1806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600" kern="1200" dirty="0"/>
            <a:t>Джинси</a:t>
          </a:r>
          <a:endParaRPr lang="ru-UA" sz="4600" kern="1200" dirty="0"/>
        </a:p>
      </dsp:txBody>
      <dsp:txXfrm>
        <a:off x="3312848" y="114551"/>
        <a:ext cx="3010979" cy="1806587"/>
      </dsp:txXfrm>
    </dsp:sp>
    <dsp:sp modelId="{E25CCE33-D09D-43C6-87E5-B225F0B8317A}">
      <dsp:nvSpPr>
        <dsp:cNvPr id="0" name=""/>
        <dsp:cNvSpPr/>
      </dsp:nvSpPr>
      <dsp:spPr>
        <a:xfrm>
          <a:off x="1656810" y="2222236"/>
          <a:ext cx="3010979" cy="1806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600" kern="1200" dirty="0"/>
            <a:t>Червоні штани </a:t>
          </a:r>
          <a:endParaRPr lang="ru-UA" sz="4600" kern="1200" dirty="0"/>
        </a:p>
      </dsp:txBody>
      <dsp:txXfrm>
        <a:off x="1656810" y="2222236"/>
        <a:ext cx="3010979" cy="18065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3E276BB-9A5E-443D-BC41-EA4E0DA42ECE}" type="datetimeFigureOut">
              <a:rPr lang="ru-UA" smtClean="0"/>
              <a:t>04/09/2024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E0449E2-1109-4AB8-B321-A07FEC867AAA}" type="slidenum">
              <a:rPr lang="ru-UA" smtClean="0"/>
              <a:t>‹#›</a:t>
            </a:fld>
            <a:endParaRPr lang="ru-UA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21173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276BB-9A5E-443D-BC41-EA4E0DA42ECE}" type="datetimeFigureOut">
              <a:rPr lang="ru-UA" smtClean="0"/>
              <a:t>04/09/2024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449E2-1109-4AB8-B321-A07FEC867A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85769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3E276BB-9A5E-443D-BC41-EA4E0DA42ECE}" type="datetimeFigureOut">
              <a:rPr lang="ru-UA" smtClean="0"/>
              <a:t>04/09/2024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E0449E2-1109-4AB8-B321-A07FEC867AAA}" type="slidenum">
              <a:rPr lang="ru-UA" smtClean="0"/>
              <a:t>‹#›</a:t>
            </a:fld>
            <a:endParaRPr lang="ru-UA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3061746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276BB-9A5E-443D-BC41-EA4E0DA42ECE}" type="datetimeFigureOut">
              <a:rPr lang="ru-UA" smtClean="0"/>
              <a:t>04/09/2024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449E2-1109-4AB8-B321-A07FEC867A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647112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276BB-9A5E-443D-BC41-EA4E0DA42ECE}" type="datetimeFigureOut">
              <a:rPr lang="ru-UA" smtClean="0"/>
              <a:t>04/09/2024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449E2-1109-4AB8-B321-A07FEC867A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967402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276BB-9A5E-443D-BC41-EA4E0DA42ECE}" type="datetimeFigureOut">
              <a:rPr lang="ru-UA" smtClean="0"/>
              <a:t>04/09/2024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449E2-1109-4AB8-B321-A07FEC867A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53021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276BB-9A5E-443D-BC41-EA4E0DA42ECE}" type="datetimeFigureOut">
              <a:rPr lang="ru-UA" smtClean="0"/>
              <a:t>04/09/2024</a:t>
            </a:fld>
            <a:endParaRPr lang="ru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449E2-1109-4AB8-B321-A07FEC867A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07030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A3E276BB-9A5E-443D-BC41-EA4E0DA42ECE}" type="datetimeFigureOut">
              <a:rPr lang="ru-UA" smtClean="0"/>
              <a:t>04/09/2024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8E0449E2-1109-4AB8-B321-A07FEC867AAA}" type="slidenum">
              <a:rPr lang="ru-UA" smtClean="0"/>
              <a:t>‹#›</a:t>
            </a:fld>
            <a:endParaRPr lang="ru-UA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17748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A3E276BB-9A5E-443D-BC41-EA4E0DA42ECE}" type="datetimeFigureOut">
              <a:rPr lang="ru-UA" smtClean="0"/>
              <a:t>04/09/2024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8E0449E2-1109-4AB8-B321-A07FEC867A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20152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276BB-9A5E-443D-BC41-EA4E0DA42ECE}" type="datetimeFigureOut">
              <a:rPr lang="ru-UA" smtClean="0"/>
              <a:t>04/09/2024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449E2-1109-4AB8-B321-A07FEC867A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0304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276BB-9A5E-443D-BC41-EA4E0DA42ECE}" type="datetimeFigureOut">
              <a:rPr lang="ru-UA" smtClean="0"/>
              <a:t>04/09/2024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449E2-1109-4AB8-B321-A07FEC867AA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934730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3E276BB-9A5E-443D-BC41-EA4E0DA42ECE}" type="datetimeFigureOut">
              <a:rPr lang="ru-UA" smtClean="0"/>
              <a:t>04/09/2024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E0449E2-1109-4AB8-B321-A07FEC867AAA}" type="slidenum">
              <a:rPr lang="ru-UA" smtClean="0"/>
              <a:t>‹#›</a:t>
            </a:fld>
            <a:endParaRPr lang="ru-UA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81753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1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1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E624BD9-62FB-467A-ACDC-4836ADC5F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" name="Freeform 13">
            <a:extLst>
              <a:ext uri="{FF2B5EF4-FFF2-40B4-BE49-F238E27FC236}">
                <a16:creationId xmlns:a16="http://schemas.microsoft.com/office/drawing/2014/main" id="{4C973920-672E-443D-8D2E-2D1E3853A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flipH="1">
            <a:off x="141730" y="0"/>
            <a:ext cx="7789615" cy="6858000"/>
          </a:xfrm>
          <a:custGeom>
            <a:avLst/>
            <a:gdLst>
              <a:gd name="connsiteX0" fmla="*/ 9807836 w 9807836"/>
              <a:gd name="connsiteY0" fmla="*/ 0 h 6858000"/>
              <a:gd name="connsiteX1" fmla="*/ 0 w 9807836"/>
              <a:gd name="connsiteY1" fmla="*/ 0 h 6858000"/>
              <a:gd name="connsiteX2" fmla="*/ 26987 w 9807836"/>
              <a:gd name="connsiteY2" fmla="*/ 87312 h 6858000"/>
              <a:gd name="connsiteX3" fmla="*/ 52387 w 9807836"/>
              <a:gd name="connsiteY3" fmla="*/ 174625 h 6858000"/>
              <a:gd name="connsiteX4" fmla="*/ 77787 w 9807836"/>
              <a:gd name="connsiteY4" fmla="*/ 263525 h 6858000"/>
              <a:gd name="connsiteX5" fmla="*/ 100012 w 9807836"/>
              <a:gd name="connsiteY5" fmla="*/ 354012 h 6858000"/>
              <a:gd name="connsiteX6" fmla="*/ 127000 w 9807836"/>
              <a:gd name="connsiteY6" fmla="*/ 441325 h 6858000"/>
              <a:gd name="connsiteX7" fmla="*/ 155575 w 9807836"/>
              <a:gd name="connsiteY7" fmla="*/ 525462 h 6858000"/>
              <a:gd name="connsiteX8" fmla="*/ 192087 w 9807836"/>
              <a:gd name="connsiteY8" fmla="*/ 604837 h 6858000"/>
              <a:gd name="connsiteX9" fmla="*/ 234950 w 9807836"/>
              <a:gd name="connsiteY9" fmla="*/ 677862 h 6858000"/>
              <a:gd name="connsiteX10" fmla="*/ 282575 w 9807836"/>
              <a:gd name="connsiteY10" fmla="*/ 739775 h 6858000"/>
              <a:gd name="connsiteX11" fmla="*/ 334962 w 9807836"/>
              <a:gd name="connsiteY11" fmla="*/ 798512 h 6858000"/>
              <a:gd name="connsiteX12" fmla="*/ 395287 w 9807836"/>
              <a:gd name="connsiteY12" fmla="*/ 852487 h 6858000"/>
              <a:gd name="connsiteX13" fmla="*/ 458787 w 9807836"/>
              <a:gd name="connsiteY13" fmla="*/ 906462 h 6858000"/>
              <a:gd name="connsiteX14" fmla="*/ 525462 w 9807836"/>
              <a:gd name="connsiteY14" fmla="*/ 957262 h 6858000"/>
              <a:gd name="connsiteX15" fmla="*/ 592137 w 9807836"/>
              <a:gd name="connsiteY15" fmla="*/ 1008062 h 6858000"/>
              <a:gd name="connsiteX16" fmla="*/ 660400 w 9807836"/>
              <a:gd name="connsiteY16" fmla="*/ 1060450 h 6858000"/>
              <a:gd name="connsiteX17" fmla="*/ 725487 w 9807836"/>
              <a:gd name="connsiteY17" fmla="*/ 1111250 h 6858000"/>
              <a:gd name="connsiteX18" fmla="*/ 787400 w 9807836"/>
              <a:gd name="connsiteY18" fmla="*/ 1165225 h 6858000"/>
              <a:gd name="connsiteX19" fmla="*/ 844550 w 9807836"/>
              <a:gd name="connsiteY19" fmla="*/ 1223962 h 6858000"/>
              <a:gd name="connsiteX20" fmla="*/ 896937 w 9807836"/>
              <a:gd name="connsiteY20" fmla="*/ 1282700 h 6858000"/>
              <a:gd name="connsiteX21" fmla="*/ 939800 w 9807836"/>
              <a:gd name="connsiteY21" fmla="*/ 1346200 h 6858000"/>
              <a:gd name="connsiteX22" fmla="*/ 976312 w 9807836"/>
              <a:gd name="connsiteY22" fmla="*/ 1417637 h 6858000"/>
              <a:gd name="connsiteX23" fmla="*/ 998537 w 9807836"/>
              <a:gd name="connsiteY23" fmla="*/ 1487487 h 6858000"/>
              <a:gd name="connsiteX24" fmla="*/ 1012825 w 9807836"/>
              <a:gd name="connsiteY24" fmla="*/ 1565275 h 6858000"/>
              <a:gd name="connsiteX25" fmla="*/ 1019175 w 9807836"/>
              <a:gd name="connsiteY25" fmla="*/ 1641475 h 6858000"/>
              <a:gd name="connsiteX26" fmla="*/ 1017587 w 9807836"/>
              <a:gd name="connsiteY26" fmla="*/ 1722437 h 6858000"/>
              <a:gd name="connsiteX27" fmla="*/ 1011237 w 9807836"/>
              <a:gd name="connsiteY27" fmla="*/ 1803400 h 6858000"/>
              <a:gd name="connsiteX28" fmla="*/ 1003300 w 9807836"/>
              <a:gd name="connsiteY28" fmla="*/ 1887537 h 6858000"/>
              <a:gd name="connsiteX29" fmla="*/ 992187 w 9807836"/>
              <a:gd name="connsiteY29" fmla="*/ 1971675 h 6858000"/>
              <a:gd name="connsiteX30" fmla="*/ 979487 w 9807836"/>
              <a:gd name="connsiteY30" fmla="*/ 2055812 h 6858000"/>
              <a:gd name="connsiteX31" fmla="*/ 969962 w 9807836"/>
              <a:gd name="connsiteY31" fmla="*/ 2139950 h 6858000"/>
              <a:gd name="connsiteX32" fmla="*/ 963612 w 9807836"/>
              <a:gd name="connsiteY32" fmla="*/ 2224087 h 6858000"/>
              <a:gd name="connsiteX33" fmla="*/ 958850 w 9807836"/>
              <a:gd name="connsiteY33" fmla="*/ 2305050 h 6858000"/>
              <a:gd name="connsiteX34" fmla="*/ 963612 w 9807836"/>
              <a:gd name="connsiteY34" fmla="*/ 2384425 h 6858000"/>
              <a:gd name="connsiteX35" fmla="*/ 973137 w 9807836"/>
              <a:gd name="connsiteY35" fmla="*/ 2462212 h 6858000"/>
              <a:gd name="connsiteX36" fmla="*/ 993775 w 9807836"/>
              <a:gd name="connsiteY36" fmla="*/ 2543175 h 6858000"/>
              <a:gd name="connsiteX37" fmla="*/ 1025525 w 9807836"/>
              <a:gd name="connsiteY37" fmla="*/ 2622550 h 6858000"/>
              <a:gd name="connsiteX38" fmla="*/ 1063625 w 9807836"/>
              <a:gd name="connsiteY38" fmla="*/ 2701925 h 6858000"/>
              <a:gd name="connsiteX39" fmla="*/ 1106487 w 9807836"/>
              <a:gd name="connsiteY39" fmla="*/ 2781300 h 6858000"/>
              <a:gd name="connsiteX40" fmla="*/ 1150937 w 9807836"/>
              <a:gd name="connsiteY40" fmla="*/ 2859087 h 6858000"/>
              <a:gd name="connsiteX41" fmla="*/ 1198562 w 9807836"/>
              <a:gd name="connsiteY41" fmla="*/ 2938462 h 6858000"/>
              <a:gd name="connsiteX42" fmla="*/ 1241425 w 9807836"/>
              <a:gd name="connsiteY42" fmla="*/ 3017837 h 6858000"/>
              <a:gd name="connsiteX43" fmla="*/ 1284288 w 9807836"/>
              <a:gd name="connsiteY43" fmla="*/ 3098800 h 6858000"/>
              <a:gd name="connsiteX44" fmla="*/ 1320800 w 9807836"/>
              <a:gd name="connsiteY44" fmla="*/ 3179762 h 6858000"/>
              <a:gd name="connsiteX45" fmla="*/ 1349375 w 9807836"/>
              <a:gd name="connsiteY45" fmla="*/ 3260725 h 6858000"/>
              <a:gd name="connsiteX46" fmla="*/ 1365250 w 9807836"/>
              <a:gd name="connsiteY46" fmla="*/ 3343275 h 6858000"/>
              <a:gd name="connsiteX47" fmla="*/ 1374775 w 9807836"/>
              <a:gd name="connsiteY47" fmla="*/ 3429000 h 6858000"/>
              <a:gd name="connsiteX48" fmla="*/ 1365250 w 9807836"/>
              <a:gd name="connsiteY48" fmla="*/ 3514725 h 6858000"/>
              <a:gd name="connsiteX49" fmla="*/ 1349375 w 9807836"/>
              <a:gd name="connsiteY49" fmla="*/ 3597275 h 6858000"/>
              <a:gd name="connsiteX50" fmla="*/ 1320800 w 9807836"/>
              <a:gd name="connsiteY50" fmla="*/ 3678237 h 6858000"/>
              <a:gd name="connsiteX51" fmla="*/ 1284288 w 9807836"/>
              <a:gd name="connsiteY51" fmla="*/ 3759200 h 6858000"/>
              <a:gd name="connsiteX52" fmla="*/ 1241425 w 9807836"/>
              <a:gd name="connsiteY52" fmla="*/ 3840162 h 6858000"/>
              <a:gd name="connsiteX53" fmla="*/ 1198562 w 9807836"/>
              <a:gd name="connsiteY53" fmla="*/ 3919537 h 6858000"/>
              <a:gd name="connsiteX54" fmla="*/ 1150937 w 9807836"/>
              <a:gd name="connsiteY54" fmla="*/ 3998912 h 6858000"/>
              <a:gd name="connsiteX55" fmla="*/ 1106487 w 9807836"/>
              <a:gd name="connsiteY55" fmla="*/ 4076700 h 6858000"/>
              <a:gd name="connsiteX56" fmla="*/ 1063625 w 9807836"/>
              <a:gd name="connsiteY56" fmla="*/ 4156075 h 6858000"/>
              <a:gd name="connsiteX57" fmla="*/ 1025525 w 9807836"/>
              <a:gd name="connsiteY57" fmla="*/ 4235450 h 6858000"/>
              <a:gd name="connsiteX58" fmla="*/ 993775 w 9807836"/>
              <a:gd name="connsiteY58" fmla="*/ 4314825 h 6858000"/>
              <a:gd name="connsiteX59" fmla="*/ 973137 w 9807836"/>
              <a:gd name="connsiteY59" fmla="*/ 4395787 h 6858000"/>
              <a:gd name="connsiteX60" fmla="*/ 963612 w 9807836"/>
              <a:gd name="connsiteY60" fmla="*/ 4473575 h 6858000"/>
              <a:gd name="connsiteX61" fmla="*/ 958850 w 9807836"/>
              <a:gd name="connsiteY61" fmla="*/ 4552950 h 6858000"/>
              <a:gd name="connsiteX62" fmla="*/ 963612 w 9807836"/>
              <a:gd name="connsiteY62" fmla="*/ 4633912 h 6858000"/>
              <a:gd name="connsiteX63" fmla="*/ 969962 w 9807836"/>
              <a:gd name="connsiteY63" fmla="*/ 4718050 h 6858000"/>
              <a:gd name="connsiteX64" fmla="*/ 979487 w 9807836"/>
              <a:gd name="connsiteY64" fmla="*/ 4802187 h 6858000"/>
              <a:gd name="connsiteX65" fmla="*/ 992187 w 9807836"/>
              <a:gd name="connsiteY65" fmla="*/ 4886325 h 6858000"/>
              <a:gd name="connsiteX66" fmla="*/ 1003300 w 9807836"/>
              <a:gd name="connsiteY66" fmla="*/ 4970462 h 6858000"/>
              <a:gd name="connsiteX67" fmla="*/ 1011237 w 9807836"/>
              <a:gd name="connsiteY67" fmla="*/ 5054600 h 6858000"/>
              <a:gd name="connsiteX68" fmla="*/ 1017587 w 9807836"/>
              <a:gd name="connsiteY68" fmla="*/ 5135562 h 6858000"/>
              <a:gd name="connsiteX69" fmla="*/ 1019175 w 9807836"/>
              <a:gd name="connsiteY69" fmla="*/ 5216525 h 6858000"/>
              <a:gd name="connsiteX70" fmla="*/ 1012825 w 9807836"/>
              <a:gd name="connsiteY70" fmla="*/ 5292725 h 6858000"/>
              <a:gd name="connsiteX71" fmla="*/ 998537 w 9807836"/>
              <a:gd name="connsiteY71" fmla="*/ 5370512 h 6858000"/>
              <a:gd name="connsiteX72" fmla="*/ 976312 w 9807836"/>
              <a:gd name="connsiteY72" fmla="*/ 5440362 h 6858000"/>
              <a:gd name="connsiteX73" fmla="*/ 939800 w 9807836"/>
              <a:gd name="connsiteY73" fmla="*/ 5511800 h 6858000"/>
              <a:gd name="connsiteX74" fmla="*/ 896937 w 9807836"/>
              <a:gd name="connsiteY74" fmla="*/ 5575300 h 6858000"/>
              <a:gd name="connsiteX75" fmla="*/ 844550 w 9807836"/>
              <a:gd name="connsiteY75" fmla="*/ 5634037 h 6858000"/>
              <a:gd name="connsiteX76" fmla="*/ 787400 w 9807836"/>
              <a:gd name="connsiteY76" fmla="*/ 5692775 h 6858000"/>
              <a:gd name="connsiteX77" fmla="*/ 725487 w 9807836"/>
              <a:gd name="connsiteY77" fmla="*/ 5746750 h 6858000"/>
              <a:gd name="connsiteX78" fmla="*/ 660400 w 9807836"/>
              <a:gd name="connsiteY78" fmla="*/ 5797550 h 6858000"/>
              <a:gd name="connsiteX79" fmla="*/ 592137 w 9807836"/>
              <a:gd name="connsiteY79" fmla="*/ 5849937 h 6858000"/>
              <a:gd name="connsiteX80" fmla="*/ 525462 w 9807836"/>
              <a:gd name="connsiteY80" fmla="*/ 5900737 h 6858000"/>
              <a:gd name="connsiteX81" fmla="*/ 458787 w 9807836"/>
              <a:gd name="connsiteY81" fmla="*/ 5951537 h 6858000"/>
              <a:gd name="connsiteX82" fmla="*/ 395287 w 9807836"/>
              <a:gd name="connsiteY82" fmla="*/ 6005512 h 6858000"/>
              <a:gd name="connsiteX83" fmla="*/ 334962 w 9807836"/>
              <a:gd name="connsiteY83" fmla="*/ 6059487 h 6858000"/>
              <a:gd name="connsiteX84" fmla="*/ 282575 w 9807836"/>
              <a:gd name="connsiteY84" fmla="*/ 6118225 h 6858000"/>
              <a:gd name="connsiteX85" fmla="*/ 234950 w 9807836"/>
              <a:gd name="connsiteY85" fmla="*/ 6180137 h 6858000"/>
              <a:gd name="connsiteX86" fmla="*/ 192087 w 9807836"/>
              <a:gd name="connsiteY86" fmla="*/ 6253162 h 6858000"/>
              <a:gd name="connsiteX87" fmla="*/ 155575 w 9807836"/>
              <a:gd name="connsiteY87" fmla="*/ 6332537 h 6858000"/>
              <a:gd name="connsiteX88" fmla="*/ 127000 w 9807836"/>
              <a:gd name="connsiteY88" fmla="*/ 6416675 h 6858000"/>
              <a:gd name="connsiteX89" fmla="*/ 100012 w 9807836"/>
              <a:gd name="connsiteY89" fmla="*/ 6503987 h 6858000"/>
              <a:gd name="connsiteX90" fmla="*/ 77787 w 9807836"/>
              <a:gd name="connsiteY90" fmla="*/ 6594475 h 6858000"/>
              <a:gd name="connsiteX91" fmla="*/ 52387 w 9807836"/>
              <a:gd name="connsiteY91" fmla="*/ 6683375 h 6858000"/>
              <a:gd name="connsiteX92" fmla="*/ 26987 w 9807836"/>
              <a:gd name="connsiteY92" fmla="*/ 6770687 h 6858000"/>
              <a:gd name="connsiteX93" fmla="*/ 0 w 9807836"/>
              <a:gd name="connsiteY93" fmla="*/ 6858000 h 6858000"/>
              <a:gd name="connsiteX94" fmla="*/ 9807836 w 9807836"/>
              <a:gd name="connsiteY94" fmla="*/ 6858000 h 6858000"/>
              <a:gd name="connsiteX95" fmla="*/ 9807836 w 9807836"/>
              <a:gd name="connsiteY9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9807836" h="6858000">
                <a:moveTo>
                  <a:pt x="9807836" y="0"/>
                </a:moveTo>
                <a:lnTo>
                  <a:pt x="0" y="0"/>
                </a:lnTo>
                <a:lnTo>
                  <a:pt x="26987" y="87312"/>
                </a:lnTo>
                <a:lnTo>
                  <a:pt x="52387" y="174625"/>
                </a:lnTo>
                <a:lnTo>
                  <a:pt x="77787" y="263525"/>
                </a:lnTo>
                <a:lnTo>
                  <a:pt x="100012" y="354012"/>
                </a:lnTo>
                <a:lnTo>
                  <a:pt x="127000" y="441325"/>
                </a:lnTo>
                <a:lnTo>
                  <a:pt x="155575" y="525462"/>
                </a:lnTo>
                <a:lnTo>
                  <a:pt x="192087" y="604837"/>
                </a:lnTo>
                <a:lnTo>
                  <a:pt x="234950" y="677862"/>
                </a:lnTo>
                <a:lnTo>
                  <a:pt x="282575" y="739775"/>
                </a:lnTo>
                <a:lnTo>
                  <a:pt x="334962" y="798512"/>
                </a:lnTo>
                <a:lnTo>
                  <a:pt x="395287" y="852487"/>
                </a:lnTo>
                <a:lnTo>
                  <a:pt x="458787" y="906462"/>
                </a:lnTo>
                <a:lnTo>
                  <a:pt x="525462" y="957262"/>
                </a:lnTo>
                <a:lnTo>
                  <a:pt x="592137" y="1008062"/>
                </a:lnTo>
                <a:lnTo>
                  <a:pt x="660400" y="1060450"/>
                </a:lnTo>
                <a:lnTo>
                  <a:pt x="725487" y="1111250"/>
                </a:lnTo>
                <a:lnTo>
                  <a:pt x="787400" y="1165225"/>
                </a:lnTo>
                <a:lnTo>
                  <a:pt x="844550" y="1223962"/>
                </a:lnTo>
                <a:lnTo>
                  <a:pt x="896937" y="1282700"/>
                </a:lnTo>
                <a:lnTo>
                  <a:pt x="939800" y="1346200"/>
                </a:lnTo>
                <a:lnTo>
                  <a:pt x="976312" y="1417637"/>
                </a:lnTo>
                <a:lnTo>
                  <a:pt x="998537" y="1487487"/>
                </a:lnTo>
                <a:lnTo>
                  <a:pt x="1012825" y="1565275"/>
                </a:lnTo>
                <a:lnTo>
                  <a:pt x="1019175" y="1641475"/>
                </a:lnTo>
                <a:lnTo>
                  <a:pt x="1017587" y="1722437"/>
                </a:lnTo>
                <a:lnTo>
                  <a:pt x="1011237" y="1803400"/>
                </a:lnTo>
                <a:lnTo>
                  <a:pt x="1003300" y="1887537"/>
                </a:lnTo>
                <a:lnTo>
                  <a:pt x="992187" y="1971675"/>
                </a:lnTo>
                <a:lnTo>
                  <a:pt x="979487" y="2055812"/>
                </a:lnTo>
                <a:lnTo>
                  <a:pt x="969962" y="2139950"/>
                </a:lnTo>
                <a:lnTo>
                  <a:pt x="963612" y="2224087"/>
                </a:lnTo>
                <a:lnTo>
                  <a:pt x="958850" y="2305050"/>
                </a:lnTo>
                <a:lnTo>
                  <a:pt x="963612" y="2384425"/>
                </a:lnTo>
                <a:lnTo>
                  <a:pt x="973137" y="2462212"/>
                </a:lnTo>
                <a:lnTo>
                  <a:pt x="993775" y="2543175"/>
                </a:lnTo>
                <a:lnTo>
                  <a:pt x="1025525" y="2622550"/>
                </a:lnTo>
                <a:lnTo>
                  <a:pt x="1063625" y="2701925"/>
                </a:lnTo>
                <a:lnTo>
                  <a:pt x="1106487" y="2781300"/>
                </a:lnTo>
                <a:lnTo>
                  <a:pt x="1150937" y="2859087"/>
                </a:lnTo>
                <a:lnTo>
                  <a:pt x="1198562" y="2938462"/>
                </a:lnTo>
                <a:lnTo>
                  <a:pt x="1241425" y="3017837"/>
                </a:lnTo>
                <a:lnTo>
                  <a:pt x="1284288" y="3098800"/>
                </a:lnTo>
                <a:lnTo>
                  <a:pt x="1320800" y="3179762"/>
                </a:lnTo>
                <a:lnTo>
                  <a:pt x="1349375" y="3260725"/>
                </a:lnTo>
                <a:lnTo>
                  <a:pt x="1365250" y="3343275"/>
                </a:lnTo>
                <a:lnTo>
                  <a:pt x="1374775" y="3429000"/>
                </a:lnTo>
                <a:lnTo>
                  <a:pt x="1365250" y="3514725"/>
                </a:lnTo>
                <a:lnTo>
                  <a:pt x="1349375" y="3597275"/>
                </a:lnTo>
                <a:lnTo>
                  <a:pt x="1320800" y="3678237"/>
                </a:lnTo>
                <a:lnTo>
                  <a:pt x="1284288" y="3759200"/>
                </a:lnTo>
                <a:lnTo>
                  <a:pt x="1241425" y="3840162"/>
                </a:lnTo>
                <a:lnTo>
                  <a:pt x="1198562" y="3919537"/>
                </a:lnTo>
                <a:lnTo>
                  <a:pt x="1150937" y="3998912"/>
                </a:lnTo>
                <a:lnTo>
                  <a:pt x="1106487" y="4076700"/>
                </a:lnTo>
                <a:lnTo>
                  <a:pt x="1063625" y="4156075"/>
                </a:lnTo>
                <a:lnTo>
                  <a:pt x="1025525" y="4235450"/>
                </a:lnTo>
                <a:lnTo>
                  <a:pt x="993775" y="4314825"/>
                </a:lnTo>
                <a:lnTo>
                  <a:pt x="973137" y="4395787"/>
                </a:lnTo>
                <a:lnTo>
                  <a:pt x="963612" y="4473575"/>
                </a:lnTo>
                <a:lnTo>
                  <a:pt x="958850" y="4552950"/>
                </a:lnTo>
                <a:lnTo>
                  <a:pt x="963612" y="4633912"/>
                </a:lnTo>
                <a:lnTo>
                  <a:pt x="969962" y="4718050"/>
                </a:lnTo>
                <a:lnTo>
                  <a:pt x="979487" y="4802187"/>
                </a:lnTo>
                <a:lnTo>
                  <a:pt x="992187" y="4886325"/>
                </a:lnTo>
                <a:lnTo>
                  <a:pt x="1003300" y="4970462"/>
                </a:lnTo>
                <a:lnTo>
                  <a:pt x="1011237" y="5054600"/>
                </a:lnTo>
                <a:lnTo>
                  <a:pt x="1017587" y="5135562"/>
                </a:lnTo>
                <a:lnTo>
                  <a:pt x="1019175" y="5216525"/>
                </a:lnTo>
                <a:lnTo>
                  <a:pt x="1012825" y="5292725"/>
                </a:lnTo>
                <a:lnTo>
                  <a:pt x="998537" y="5370512"/>
                </a:lnTo>
                <a:lnTo>
                  <a:pt x="976312" y="5440362"/>
                </a:lnTo>
                <a:lnTo>
                  <a:pt x="939800" y="5511800"/>
                </a:lnTo>
                <a:lnTo>
                  <a:pt x="896937" y="5575300"/>
                </a:lnTo>
                <a:lnTo>
                  <a:pt x="844550" y="5634037"/>
                </a:lnTo>
                <a:lnTo>
                  <a:pt x="787400" y="5692775"/>
                </a:lnTo>
                <a:lnTo>
                  <a:pt x="725487" y="5746750"/>
                </a:lnTo>
                <a:lnTo>
                  <a:pt x="660400" y="5797550"/>
                </a:lnTo>
                <a:lnTo>
                  <a:pt x="592137" y="5849937"/>
                </a:lnTo>
                <a:lnTo>
                  <a:pt x="525462" y="5900737"/>
                </a:lnTo>
                <a:lnTo>
                  <a:pt x="458787" y="5951537"/>
                </a:lnTo>
                <a:lnTo>
                  <a:pt x="395287" y="6005512"/>
                </a:lnTo>
                <a:lnTo>
                  <a:pt x="334962" y="6059487"/>
                </a:lnTo>
                <a:lnTo>
                  <a:pt x="282575" y="6118225"/>
                </a:lnTo>
                <a:lnTo>
                  <a:pt x="234950" y="6180137"/>
                </a:lnTo>
                <a:lnTo>
                  <a:pt x="192087" y="6253162"/>
                </a:lnTo>
                <a:lnTo>
                  <a:pt x="155575" y="6332537"/>
                </a:lnTo>
                <a:lnTo>
                  <a:pt x="127000" y="6416675"/>
                </a:lnTo>
                <a:lnTo>
                  <a:pt x="100012" y="6503987"/>
                </a:lnTo>
                <a:lnTo>
                  <a:pt x="77787" y="6594475"/>
                </a:lnTo>
                <a:lnTo>
                  <a:pt x="52387" y="6683375"/>
                </a:lnTo>
                <a:lnTo>
                  <a:pt x="26987" y="6770687"/>
                </a:lnTo>
                <a:lnTo>
                  <a:pt x="0" y="6858000"/>
                </a:lnTo>
                <a:lnTo>
                  <a:pt x="9807836" y="6858000"/>
                </a:lnTo>
                <a:lnTo>
                  <a:pt x="980783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3A7F59-6EF7-B034-F602-F2E4062BB0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6927" y="1231894"/>
            <a:ext cx="5490143" cy="4339177"/>
          </a:xfrm>
        </p:spPr>
        <p:txBody>
          <a:bodyPr>
            <a:normAutofit/>
          </a:bodyPr>
          <a:lstStyle/>
          <a:p>
            <a:pPr algn="l"/>
            <a:r>
              <a:rPr lang="uk-UA" sz="7500">
                <a:solidFill>
                  <a:srgbClr val="2A1A00"/>
                </a:solidFill>
              </a:rPr>
              <a:t>Вікторина</a:t>
            </a:r>
            <a:br>
              <a:rPr lang="en-US" sz="7500">
                <a:solidFill>
                  <a:srgbClr val="2A1A00"/>
                </a:solidFill>
              </a:rPr>
            </a:br>
            <a:r>
              <a:rPr lang="uk-UA" sz="7500">
                <a:solidFill>
                  <a:srgbClr val="2A1A00"/>
                </a:solidFill>
              </a:rPr>
              <a:t> </a:t>
            </a:r>
            <a:r>
              <a:rPr lang="en-US" sz="7500">
                <a:solidFill>
                  <a:srgbClr val="2A1A00"/>
                </a:solidFill>
              </a:rPr>
              <a:t>“</a:t>
            </a:r>
            <a:r>
              <a:rPr lang="uk-UA" sz="7500">
                <a:solidFill>
                  <a:srgbClr val="2A1A00"/>
                </a:solidFill>
              </a:rPr>
              <a:t>відун</a:t>
            </a:r>
            <a:r>
              <a:rPr lang="en-US" sz="7500">
                <a:solidFill>
                  <a:srgbClr val="2A1A00"/>
                </a:solidFill>
              </a:rPr>
              <a:t>”</a:t>
            </a:r>
            <a:endParaRPr lang="ru-UA" sz="7500">
              <a:solidFill>
                <a:srgbClr val="2A1A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363DD75-42D3-453C-A84D-D18B4215C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rgbClr val="2A1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" name="Рисунок 13" descr="Изображение выглядит как логотип, символ, Графика, дизайн">
            <a:extLst>
              <a:ext uri="{FF2B5EF4-FFF2-40B4-BE49-F238E27FC236}">
                <a16:creationId xmlns:a16="http://schemas.microsoft.com/office/drawing/2014/main" id="{D5AD0907-190F-0930-129B-2B8AC26FFC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5" t="21886" r="28535" b="28332"/>
          <a:stretch/>
        </p:blipFill>
        <p:spPr>
          <a:xfrm>
            <a:off x="9660891" y="2011220"/>
            <a:ext cx="2209037" cy="24661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5802D9-B407-5D2E-D43A-4B044580D053}"/>
              </a:ext>
            </a:extLst>
          </p:cNvPr>
          <p:cNvSpPr txBox="1"/>
          <p:nvPr/>
        </p:nvSpPr>
        <p:spPr>
          <a:xfrm>
            <a:off x="3048778" y="3244334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UA" dirty="0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CA03AD86-BB44-B259-9C1E-AEE034473D96}"/>
              </a:ext>
            </a:extLst>
          </p:cNvPr>
          <p:cNvSpPr/>
          <p:nvPr/>
        </p:nvSpPr>
        <p:spPr>
          <a:xfrm>
            <a:off x="7378309" y="2136906"/>
            <a:ext cx="2135189" cy="19937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8C261445-289B-1113-2521-5A6E898CD41C}"/>
              </a:ext>
            </a:extLst>
          </p:cNvPr>
          <p:cNvSpPr/>
          <p:nvPr/>
        </p:nvSpPr>
        <p:spPr>
          <a:xfrm>
            <a:off x="9135020" y="4616912"/>
            <a:ext cx="2287003" cy="21644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D9230FE9-510A-885E-3F25-F3CE80B92F9B}"/>
              </a:ext>
            </a:extLst>
          </p:cNvPr>
          <p:cNvGrpSpPr/>
          <p:nvPr/>
        </p:nvGrpSpPr>
        <p:grpSpPr>
          <a:xfrm>
            <a:off x="9483407" y="234997"/>
            <a:ext cx="2103738" cy="1993793"/>
            <a:chOff x="7321429" y="2404585"/>
            <a:chExt cx="2103738" cy="1993793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A5AB340F-4D59-A5F3-7E87-FAE62C052A2B}"/>
                </a:ext>
              </a:extLst>
            </p:cNvPr>
            <p:cNvSpPr/>
            <p:nvPr/>
          </p:nvSpPr>
          <p:spPr>
            <a:xfrm>
              <a:off x="7321429" y="2404585"/>
              <a:ext cx="2103738" cy="1993793"/>
            </a:xfrm>
            <a:prstGeom prst="ellipse">
              <a:avLst/>
            </a:prstGeom>
            <a:solidFill>
              <a:srgbClr val="FFBD59"/>
            </a:solidFill>
            <a:ln>
              <a:solidFill>
                <a:srgbClr val="FFBD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pic>
          <p:nvPicPr>
            <p:cNvPr id="24" name="Рисунок 23" descr="Изображение выглядит как одежда, человек, рисунок, желтый&#10;&#10;Автоматически созданное описание">
              <a:extLst>
                <a:ext uri="{FF2B5EF4-FFF2-40B4-BE49-F238E27FC236}">
                  <a16:creationId xmlns:a16="http://schemas.microsoft.com/office/drawing/2014/main" id="{B9707055-2093-228B-C9D4-DC533A37A9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21" t="26224" r="18160" b="16992"/>
            <a:stretch/>
          </p:blipFill>
          <p:spPr>
            <a:xfrm>
              <a:off x="7600264" y="2727398"/>
              <a:ext cx="1546068" cy="1348168"/>
            </a:xfrm>
            <a:prstGeom prst="rect">
              <a:avLst/>
            </a:prstGeom>
          </p:spPr>
        </p:pic>
      </p:grpSp>
      <p:pic>
        <p:nvPicPr>
          <p:cNvPr id="27" name="Рисунок 26" descr="Изображение выглядит как желтый, символ, логотип, флаг&#10;&#10;Автоматически созданное описание">
            <a:extLst>
              <a:ext uri="{FF2B5EF4-FFF2-40B4-BE49-F238E27FC236}">
                <a16:creationId xmlns:a16="http://schemas.microsoft.com/office/drawing/2014/main" id="{C0034DF3-6414-C91B-BCCA-1CF5F66351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7" t="29306" r="17265" b="20214"/>
          <a:stretch/>
        </p:blipFill>
        <p:spPr>
          <a:xfrm>
            <a:off x="328290" y="52985"/>
            <a:ext cx="1994157" cy="1687963"/>
          </a:xfrm>
          <a:prstGeom prst="ellipse">
            <a:avLst/>
          </a:prstGeom>
          <a:ln>
            <a:solidFill>
              <a:srgbClr val="F8B323"/>
            </a:solidFill>
          </a:ln>
        </p:spPr>
      </p:pic>
      <p:sp>
        <p:nvSpPr>
          <p:cNvPr id="28" name="Rectangle 6">
            <a:extLst>
              <a:ext uri="{FF2B5EF4-FFF2-40B4-BE49-F238E27FC236}">
                <a16:creationId xmlns:a16="http://schemas.microsoft.com/office/drawing/2014/main" id="{DA04181B-E0F1-53C4-8266-B24853493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pic>
        <p:nvPicPr>
          <p:cNvPr id="31" name="Рисунок 30" descr="Изображение выглядит как одежда, Человеческое лицо, человек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0FA21F13-7058-F181-98D3-E5AAD1E58B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140" y="2160635"/>
            <a:ext cx="875850" cy="1946334"/>
          </a:xfrm>
          <a:prstGeom prst="rect">
            <a:avLst/>
          </a:prstGeom>
        </p:spPr>
      </p:pic>
      <p:pic>
        <p:nvPicPr>
          <p:cNvPr id="33" name="Рисунок 32" descr="Изображение выглядит как меч, наживка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03E38D4E-5A48-1DC4-6581-6A53BBA9FC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227" y="4546502"/>
            <a:ext cx="2287003" cy="225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147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6">
            <a:extLst>
              <a:ext uri="{FF2B5EF4-FFF2-40B4-BE49-F238E27FC236}">
                <a16:creationId xmlns:a16="http://schemas.microsoft.com/office/drawing/2014/main" id="{841EFD0D-0D37-447B-B1EA-4F7197E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A6DFF24-307B-44B0-93F0-893676F14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3B3D315-2706-4149-873C-331EDFAFEF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3A7F59-6EF7-B034-F602-F2E4062BB0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1678" y="949642"/>
            <a:ext cx="4882422" cy="14921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3200" spc="200" dirty="0" err="1"/>
              <a:t>Що</a:t>
            </a:r>
            <a:r>
              <a:rPr lang="en-US" sz="3200" spc="200" dirty="0"/>
              <a:t> в </a:t>
            </a:r>
            <a:r>
              <a:rPr lang="en-US" sz="3200" spc="200" dirty="0" err="1"/>
              <a:t>перекладі</a:t>
            </a:r>
            <a:r>
              <a:rPr lang="en-US" sz="3200" spc="200" dirty="0"/>
              <a:t> з </a:t>
            </a:r>
            <a:r>
              <a:rPr lang="en-US" sz="3200" spc="200" dirty="0" err="1"/>
              <a:t>тюркської</a:t>
            </a:r>
            <a:r>
              <a:rPr lang="en-US" sz="3200" spc="200" dirty="0"/>
              <a:t> </a:t>
            </a:r>
            <a:r>
              <a:rPr lang="en-US" sz="3200" spc="200" dirty="0" err="1"/>
              <a:t>означає</a:t>
            </a:r>
            <a:r>
              <a:rPr lang="en-US" sz="3200" spc="200" dirty="0"/>
              <a:t> </a:t>
            </a:r>
            <a:r>
              <a:rPr lang="en-US" sz="3200" spc="200" dirty="0" err="1"/>
              <a:t>слово</a:t>
            </a:r>
            <a:r>
              <a:rPr lang="en-US" sz="3200" spc="200" dirty="0"/>
              <a:t> «</a:t>
            </a:r>
            <a:r>
              <a:rPr lang="en-US" sz="3200" spc="200" dirty="0" err="1"/>
              <a:t>козак</a:t>
            </a:r>
            <a:r>
              <a:rPr lang="en-US" sz="3200" spc="200" dirty="0"/>
              <a:t>»?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D04E398-086D-467C-B390-9F9079FA7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" name="Freeform 6">
            <a:extLst>
              <a:ext uri="{FF2B5EF4-FFF2-40B4-BE49-F238E27FC236}">
                <a16:creationId xmlns:a16="http://schemas.microsoft.com/office/drawing/2014/main" id="{20E344BB-E23E-4198-B2C7-8E752C6A9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90140" y="61344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4" name="Рисунок 3" descr="Изображение выглядит как одежда, Человеческое лицо, человек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5697848-56D5-6139-7795-E7972E70C5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385" y="1083256"/>
            <a:ext cx="1658270" cy="36850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5802D9-B407-5D2E-D43A-4B044580D053}"/>
              </a:ext>
            </a:extLst>
          </p:cNvPr>
          <p:cNvSpPr txBox="1"/>
          <p:nvPr/>
        </p:nvSpPr>
        <p:spPr>
          <a:xfrm>
            <a:off x="3048778" y="3244334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UA" dirty="0"/>
          </a:p>
        </p:txBody>
      </p:sp>
      <p:sp>
        <p:nvSpPr>
          <p:cNvPr id="28" name="Rectangle 6">
            <a:extLst>
              <a:ext uri="{FF2B5EF4-FFF2-40B4-BE49-F238E27FC236}">
                <a16:creationId xmlns:a16="http://schemas.microsoft.com/office/drawing/2014/main" id="{DA04181B-E0F1-53C4-8266-B24853493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2E38DC35-41CA-2321-99E2-F03A090F20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9741235"/>
              </p:ext>
            </p:extLst>
          </p:nvPr>
        </p:nvGraphicFramePr>
        <p:xfrm>
          <a:off x="566286" y="2666999"/>
          <a:ext cx="5649458" cy="38729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8729AC9-248C-546D-F14E-4004E39FCB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487502">
            <a:off x="5245888" y="3956232"/>
            <a:ext cx="4050801" cy="17294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CEBA0BB-085C-2F45-BCAF-8862A69C75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977748">
            <a:off x="8572306" y="3877348"/>
            <a:ext cx="4062729" cy="173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76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graphicEl>
                                              <a:dgm id="{6318AF62-CCEE-4660-9166-3D19D23454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graphicEl>
                                              <a:dgm id="{6318AF62-CCEE-4660-9166-3D19D234542D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3">
                                            <p:graphicEl>
                                              <a:dgm id="{01D616C7-7619-450A-8C81-D58BBCDFE0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3">
                                            <p:graphicEl>
                                              <a:dgm id="{01D616C7-7619-450A-8C81-D58BBCDFE00C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3">
                                            <p:graphicEl>
                                              <a:dgm id="{F4C8A63C-3897-4887-8A36-2D9E3A32FC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3">
                                            <p:graphicEl>
                                              <a:dgm id="{F4C8A63C-3897-4887-8A36-2D9E3A32FC7F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3">
                                            <p:graphicEl>
                                              <a:dgm id="{160730D2-8052-4217-9C09-644EC0D798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3">
                                            <p:graphicEl>
                                              <a:dgm id="{160730D2-8052-4217-9C09-644EC0D7980E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3">
                                            <p:graphicEl>
                                              <a:dgm id="{20C17888-1A33-47D3-9F03-5CDD9BC6F2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3">
                                            <p:graphicEl>
                                              <a:dgm id="{20C17888-1A33-47D3-9F03-5CDD9BC6F26D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6">
            <a:extLst>
              <a:ext uri="{FF2B5EF4-FFF2-40B4-BE49-F238E27FC236}">
                <a16:creationId xmlns:a16="http://schemas.microsoft.com/office/drawing/2014/main" id="{841EFD0D-0D37-447B-B1EA-4F7197E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A6DFF24-307B-44B0-93F0-893676F14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3B3D315-2706-4149-873C-331EDFAFEF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3A7F59-6EF7-B034-F602-F2E4062BB0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1678" y="949642"/>
            <a:ext cx="4882422" cy="14921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3200" spc="200" dirty="0" err="1"/>
              <a:t>Що</a:t>
            </a:r>
            <a:r>
              <a:rPr lang="en-US" sz="3200" spc="200" dirty="0"/>
              <a:t> в </a:t>
            </a:r>
            <a:r>
              <a:rPr lang="en-US" sz="3200" spc="200" dirty="0" err="1"/>
              <a:t>перекладі</a:t>
            </a:r>
            <a:r>
              <a:rPr lang="en-US" sz="3200" spc="200" dirty="0"/>
              <a:t> з </a:t>
            </a:r>
            <a:r>
              <a:rPr lang="en-US" sz="3200" spc="200" dirty="0" err="1"/>
              <a:t>тюркської</a:t>
            </a:r>
            <a:r>
              <a:rPr lang="en-US" sz="3200" spc="200" dirty="0"/>
              <a:t> </a:t>
            </a:r>
            <a:r>
              <a:rPr lang="en-US" sz="3200" spc="200" dirty="0" err="1"/>
              <a:t>означає</a:t>
            </a:r>
            <a:r>
              <a:rPr lang="en-US" sz="3200" spc="200" dirty="0"/>
              <a:t> </a:t>
            </a:r>
            <a:r>
              <a:rPr lang="en-US" sz="3200" spc="200" dirty="0" err="1"/>
              <a:t>слово</a:t>
            </a:r>
            <a:r>
              <a:rPr lang="en-US" sz="3200" spc="200" dirty="0"/>
              <a:t> «</a:t>
            </a:r>
            <a:r>
              <a:rPr lang="en-US" sz="3200" spc="200" dirty="0" err="1"/>
              <a:t>козак</a:t>
            </a:r>
            <a:r>
              <a:rPr lang="en-US" sz="3200" spc="200" dirty="0"/>
              <a:t>»?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D04E398-086D-467C-B390-9F9079FA7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" name="Freeform 6">
            <a:extLst>
              <a:ext uri="{FF2B5EF4-FFF2-40B4-BE49-F238E27FC236}">
                <a16:creationId xmlns:a16="http://schemas.microsoft.com/office/drawing/2014/main" id="{20E344BB-E23E-4198-B2C7-8E752C6A9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90140" y="61344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4" name="Рисунок 3" descr="Изображение выглядит как одежда, Человеческое лицо, человек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5697848-56D5-6139-7795-E7972E70C5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385" y="1083256"/>
            <a:ext cx="1658270" cy="36850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5802D9-B407-5D2E-D43A-4B044580D053}"/>
              </a:ext>
            </a:extLst>
          </p:cNvPr>
          <p:cNvSpPr txBox="1"/>
          <p:nvPr/>
        </p:nvSpPr>
        <p:spPr>
          <a:xfrm>
            <a:off x="3048778" y="3244334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UA" dirty="0"/>
          </a:p>
        </p:txBody>
      </p:sp>
      <p:sp>
        <p:nvSpPr>
          <p:cNvPr id="28" name="Rectangle 6">
            <a:extLst>
              <a:ext uri="{FF2B5EF4-FFF2-40B4-BE49-F238E27FC236}">
                <a16:creationId xmlns:a16="http://schemas.microsoft.com/office/drawing/2014/main" id="{DA04181B-E0F1-53C4-8266-B24853493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2E38DC35-41CA-2321-99E2-F03A090F20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7709207"/>
              </p:ext>
            </p:extLst>
          </p:nvPr>
        </p:nvGraphicFramePr>
        <p:xfrm>
          <a:off x="566286" y="2666999"/>
          <a:ext cx="5649458" cy="38729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8729AC9-248C-546D-F14E-4004E39FCB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487502">
            <a:off x="5245888" y="3956232"/>
            <a:ext cx="4050801" cy="17294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CEBA0BB-085C-2F45-BCAF-8862A69C75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977748">
            <a:off x="8572306" y="3877348"/>
            <a:ext cx="4062729" cy="173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32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" name="Rectangle 3142">
            <a:extLst>
              <a:ext uri="{FF2B5EF4-FFF2-40B4-BE49-F238E27FC236}">
                <a16:creationId xmlns:a16="http://schemas.microsoft.com/office/drawing/2014/main" id="{415DEDD7-7B31-4EF1-B7C7-5AEE3208CC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" y="0"/>
            <a:ext cx="1219199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45" name="Freeform: Shape 3144">
            <a:extLst>
              <a:ext uri="{FF2B5EF4-FFF2-40B4-BE49-F238E27FC236}">
                <a16:creationId xmlns:a16="http://schemas.microsoft.com/office/drawing/2014/main" id="{3242CC7A-3D6E-47A4-B9D1-860978459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66174" y="0"/>
            <a:ext cx="5282519" cy="6858000"/>
          </a:xfrm>
          <a:custGeom>
            <a:avLst/>
            <a:gdLst>
              <a:gd name="connsiteX0" fmla="*/ 189795 w 5282519"/>
              <a:gd name="connsiteY0" fmla="*/ 0 h 6858000"/>
              <a:gd name="connsiteX1" fmla="*/ 5282519 w 5282519"/>
              <a:gd name="connsiteY1" fmla="*/ 0 h 6858000"/>
              <a:gd name="connsiteX2" fmla="*/ 5282519 w 5282519"/>
              <a:gd name="connsiteY2" fmla="*/ 6858000 h 6858000"/>
              <a:gd name="connsiteX3" fmla="*/ 189795 w 5282519"/>
              <a:gd name="connsiteY3" fmla="*/ 6858000 h 6858000"/>
              <a:gd name="connsiteX4" fmla="*/ 184756 w 5282519"/>
              <a:gd name="connsiteY4" fmla="*/ 6791325 h 6858000"/>
              <a:gd name="connsiteX5" fmla="*/ 176358 w 5282519"/>
              <a:gd name="connsiteY5" fmla="*/ 6735762 h 6858000"/>
              <a:gd name="connsiteX6" fmla="*/ 166281 w 5282519"/>
              <a:gd name="connsiteY6" fmla="*/ 6683375 h 6858000"/>
              <a:gd name="connsiteX7" fmla="*/ 149485 w 5282519"/>
              <a:gd name="connsiteY7" fmla="*/ 6640512 h 6858000"/>
              <a:gd name="connsiteX8" fmla="*/ 132689 w 5282519"/>
              <a:gd name="connsiteY8" fmla="*/ 6597650 h 6858000"/>
              <a:gd name="connsiteX9" fmla="*/ 112534 w 5282519"/>
              <a:gd name="connsiteY9" fmla="*/ 6561137 h 6858000"/>
              <a:gd name="connsiteX10" fmla="*/ 92379 w 5282519"/>
              <a:gd name="connsiteY10" fmla="*/ 6523037 h 6858000"/>
              <a:gd name="connsiteX11" fmla="*/ 73903 w 5282519"/>
              <a:gd name="connsiteY11" fmla="*/ 6488112 h 6858000"/>
              <a:gd name="connsiteX12" fmla="*/ 55427 w 5282519"/>
              <a:gd name="connsiteY12" fmla="*/ 6448425 h 6858000"/>
              <a:gd name="connsiteX13" fmla="*/ 38632 w 5282519"/>
              <a:gd name="connsiteY13" fmla="*/ 6407150 h 6858000"/>
              <a:gd name="connsiteX14" fmla="*/ 23515 w 5282519"/>
              <a:gd name="connsiteY14" fmla="*/ 6361112 h 6858000"/>
              <a:gd name="connsiteX15" fmla="*/ 11758 w 5282519"/>
              <a:gd name="connsiteY15" fmla="*/ 6311900 h 6858000"/>
              <a:gd name="connsiteX16" fmla="*/ 3359 w 5282519"/>
              <a:gd name="connsiteY16" fmla="*/ 6251575 h 6858000"/>
              <a:gd name="connsiteX17" fmla="*/ 0 w 5282519"/>
              <a:gd name="connsiteY17" fmla="*/ 6183312 h 6858000"/>
              <a:gd name="connsiteX18" fmla="*/ 3359 w 5282519"/>
              <a:gd name="connsiteY18" fmla="*/ 6113462 h 6858000"/>
              <a:gd name="connsiteX19" fmla="*/ 11758 w 5282519"/>
              <a:gd name="connsiteY19" fmla="*/ 6056312 h 6858000"/>
              <a:gd name="connsiteX20" fmla="*/ 23515 w 5282519"/>
              <a:gd name="connsiteY20" fmla="*/ 6003925 h 6858000"/>
              <a:gd name="connsiteX21" fmla="*/ 38632 w 5282519"/>
              <a:gd name="connsiteY21" fmla="*/ 5956300 h 6858000"/>
              <a:gd name="connsiteX22" fmla="*/ 55427 w 5282519"/>
              <a:gd name="connsiteY22" fmla="*/ 5915025 h 6858000"/>
              <a:gd name="connsiteX23" fmla="*/ 75583 w 5282519"/>
              <a:gd name="connsiteY23" fmla="*/ 5876925 h 6858000"/>
              <a:gd name="connsiteX24" fmla="*/ 95738 w 5282519"/>
              <a:gd name="connsiteY24" fmla="*/ 5840412 h 6858000"/>
              <a:gd name="connsiteX25" fmla="*/ 115893 w 5282519"/>
              <a:gd name="connsiteY25" fmla="*/ 5802312 h 6858000"/>
              <a:gd name="connsiteX26" fmla="*/ 134368 w 5282519"/>
              <a:gd name="connsiteY26" fmla="*/ 5762625 h 6858000"/>
              <a:gd name="connsiteX27" fmla="*/ 152844 w 5282519"/>
              <a:gd name="connsiteY27" fmla="*/ 5721350 h 6858000"/>
              <a:gd name="connsiteX28" fmla="*/ 167960 w 5282519"/>
              <a:gd name="connsiteY28" fmla="*/ 5675312 h 6858000"/>
              <a:gd name="connsiteX29" fmla="*/ 178038 w 5282519"/>
              <a:gd name="connsiteY29" fmla="*/ 5622925 h 6858000"/>
              <a:gd name="connsiteX30" fmla="*/ 188115 w 5282519"/>
              <a:gd name="connsiteY30" fmla="*/ 5562600 h 6858000"/>
              <a:gd name="connsiteX31" fmla="*/ 189795 w 5282519"/>
              <a:gd name="connsiteY31" fmla="*/ 5494337 h 6858000"/>
              <a:gd name="connsiteX32" fmla="*/ 188115 w 5282519"/>
              <a:gd name="connsiteY32" fmla="*/ 5426075 h 6858000"/>
              <a:gd name="connsiteX33" fmla="*/ 178038 w 5282519"/>
              <a:gd name="connsiteY33" fmla="*/ 5365750 h 6858000"/>
              <a:gd name="connsiteX34" fmla="*/ 167960 w 5282519"/>
              <a:gd name="connsiteY34" fmla="*/ 5313362 h 6858000"/>
              <a:gd name="connsiteX35" fmla="*/ 152844 w 5282519"/>
              <a:gd name="connsiteY35" fmla="*/ 5268912 h 6858000"/>
              <a:gd name="connsiteX36" fmla="*/ 134368 w 5282519"/>
              <a:gd name="connsiteY36" fmla="*/ 5226050 h 6858000"/>
              <a:gd name="connsiteX37" fmla="*/ 115893 w 5282519"/>
              <a:gd name="connsiteY37" fmla="*/ 5186362 h 6858000"/>
              <a:gd name="connsiteX38" fmla="*/ 95738 w 5282519"/>
              <a:gd name="connsiteY38" fmla="*/ 5149850 h 6858000"/>
              <a:gd name="connsiteX39" fmla="*/ 75583 w 5282519"/>
              <a:gd name="connsiteY39" fmla="*/ 5114925 h 6858000"/>
              <a:gd name="connsiteX40" fmla="*/ 55427 w 5282519"/>
              <a:gd name="connsiteY40" fmla="*/ 5075237 h 6858000"/>
              <a:gd name="connsiteX41" fmla="*/ 38632 w 5282519"/>
              <a:gd name="connsiteY41" fmla="*/ 5033962 h 6858000"/>
              <a:gd name="connsiteX42" fmla="*/ 23515 w 5282519"/>
              <a:gd name="connsiteY42" fmla="*/ 4987925 h 6858000"/>
              <a:gd name="connsiteX43" fmla="*/ 11758 w 5282519"/>
              <a:gd name="connsiteY43" fmla="*/ 4935537 h 6858000"/>
              <a:gd name="connsiteX44" fmla="*/ 3359 w 5282519"/>
              <a:gd name="connsiteY44" fmla="*/ 4875212 h 6858000"/>
              <a:gd name="connsiteX45" fmla="*/ 0 w 5282519"/>
              <a:gd name="connsiteY45" fmla="*/ 4806950 h 6858000"/>
              <a:gd name="connsiteX46" fmla="*/ 3359 w 5282519"/>
              <a:gd name="connsiteY46" fmla="*/ 4738687 h 6858000"/>
              <a:gd name="connsiteX47" fmla="*/ 11758 w 5282519"/>
              <a:gd name="connsiteY47" fmla="*/ 4678362 h 6858000"/>
              <a:gd name="connsiteX48" fmla="*/ 23515 w 5282519"/>
              <a:gd name="connsiteY48" fmla="*/ 4625975 h 6858000"/>
              <a:gd name="connsiteX49" fmla="*/ 38632 w 5282519"/>
              <a:gd name="connsiteY49" fmla="*/ 4579937 h 6858000"/>
              <a:gd name="connsiteX50" fmla="*/ 55427 w 5282519"/>
              <a:gd name="connsiteY50" fmla="*/ 4537075 h 6858000"/>
              <a:gd name="connsiteX51" fmla="*/ 75583 w 5282519"/>
              <a:gd name="connsiteY51" fmla="*/ 4498975 h 6858000"/>
              <a:gd name="connsiteX52" fmla="*/ 115893 w 5282519"/>
              <a:gd name="connsiteY52" fmla="*/ 4424362 h 6858000"/>
              <a:gd name="connsiteX53" fmla="*/ 134368 w 5282519"/>
              <a:gd name="connsiteY53" fmla="*/ 4386262 h 6858000"/>
              <a:gd name="connsiteX54" fmla="*/ 152844 w 5282519"/>
              <a:gd name="connsiteY54" fmla="*/ 4343400 h 6858000"/>
              <a:gd name="connsiteX55" fmla="*/ 167960 w 5282519"/>
              <a:gd name="connsiteY55" fmla="*/ 4297362 h 6858000"/>
              <a:gd name="connsiteX56" fmla="*/ 178038 w 5282519"/>
              <a:gd name="connsiteY56" fmla="*/ 4244975 h 6858000"/>
              <a:gd name="connsiteX57" fmla="*/ 188115 w 5282519"/>
              <a:gd name="connsiteY57" fmla="*/ 4186237 h 6858000"/>
              <a:gd name="connsiteX58" fmla="*/ 189795 w 5282519"/>
              <a:gd name="connsiteY58" fmla="*/ 4116387 h 6858000"/>
              <a:gd name="connsiteX59" fmla="*/ 188115 w 5282519"/>
              <a:gd name="connsiteY59" fmla="*/ 4048125 h 6858000"/>
              <a:gd name="connsiteX60" fmla="*/ 178038 w 5282519"/>
              <a:gd name="connsiteY60" fmla="*/ 3987800 h 6858000"/>
              <a:gd name="connsiteX61" fmla="*/ 167960 w 5282519"/>
              <a:gd name="connsiteY61" fmla="*/ 3935412 h 6858000"/>
              <a:gd name="connsiteX62" fmla="*/ 152844 w 5282519"/>
              <a:gd name="connsiteY62" fmla="*/ 3890962 h 6858000"/>
              <a:gd name="connsiteX63" fmla="*/ 134368 w 5282519"/>
              <a:gd name="connsiteY63" fmla="*/ 3848100 h 6858000"/>
              <a:gd name="connsiteX64" fmla="*/ 115893 w 5282519"/>
              <a:gd name="connsiteY64" fmla="*/ 3811587 h 6858000"/>
              <a:gd name="connsiteX65" fmla="*/ 75583 w 5282519"/>
              <a:gd name="connsiteY65" fmla="*/ 3736975 h 6858000"/>
              <a:gd name="connsiteX66" fmla="*/ 55427 w 5282519"/>
              <a:gd name="connsiteY66" fmla="*/ 3697287 h 6858000"/>
              <a:gd name="connsiteX67" fmla="*/ 38632 w 5282519"/>
              <a:gd name="connsiteY67" fmla="*/ 3656012 h 6858000"/>
              <a:gd name="connsiteX68" fmla="*/ 23515 w 5282519"/>
              <a:gd name="connsiteY68" fmla="*/ 3609975 h 6858000"/>
              <a:gd name="connsiteX69" fmla="*/ 11758 w 5282519"/>
              <a:gd name="connsiteY69" fmla="*/ 3557587 h 6858000"/>
              <a:gd name="connsiteX70" fmla="*/ 3359 w 5282519"/>
              <a:gd name="connsiteY70" fmla="*/ 3497262 h 6858000"/>
              <a:gd name="connsiteX71" fmla="*/ 0 w 5282519"/>
              <a:gd name="connsiteY71" fmla="*/ 3427412 h 6858000"/>
              <a:gd name="connsiteX72" fmla="*/ 3359 w 5282519"/>
              <a:gd name="connsiteY72" fmla="*/ 3360737 h 6858000"/>
              <a:gd name="connsiteX73" fmla="*/ 11758 w 5282519"/>
              <a:gd name="connsiteY73" fmla="*/ 3300412 h 6858000"/>
              <a:gd name="connsiteX74" fmla="*/ 23515 w 5282519"/>
              <a:gd name="connsiteY74" fmla="*/ 3248025 h 6858000"/>
              <a:gd name="connsiteX75" fmla="*/ 38632 w 5282519"/>
              <a:gd name="connsiteY75" fmla="*/ 3201987 h 6858000"/>
              <a:gd name="connsiteX76" fmla="*/ 55427 w 5282519"/>
              <a:gd name="connsiteY76" fmla="*/ 3160712 h 6858000"/>
              <a:gd name="connsiteX77" fmla="*/ 75583 w 5282519"/>
              <a:gd name="connsiteY77" fmla="*/ 3121025 h 6858000"/>
              <a:gd name="connsiteX78" fmla="*/ 95738 w 5282519"/>
              <a:gd name="connsiteY78" fmla="*/ 3084512 h 6858000"/>
              <a:gd name="connsiteX79" fmla="*/ 115893 w 5282519"/>
              <a:gd name="connsiteY79" fmla="*/ 3046412 h 6858000"/>
              <a:gd name="connsiteX80" fmla="*/ 134368 w 5282519"/>
              <a:gd name="connsiteY80" fmla="*/ 3009900 h 6858000"/>
              <a:gd name="connsiteX81" fmla="*/ 152844 w 5282519"/>
              <a:gd name="connsiteY81" fmla="*/ 2967037 h 6858000"/>
              <a:gd name="connsiteX82" fmla="*/ 167960 w 5282519"/>
              <a:gd name="connsiteY82" fmla="*/ 2922587 h 6858000"/>
              <a:gd name="connsiteX83" fmla="*/ 178038 w 5282519"/>
              <a:gd name="connsiteY83" fmla="*/ 2868612 h 6858000"/>
              <a:gd name="connsiteX84" fmla="*/ 188115 w 5282519"/>
              <a:gd name="connsiteY84" fmla="*/ 2809875 h 6858000"/>
              <a:gd name="connsiteX85" fmla="*/ 189795 w 5282519"/>
              <a:gd name="connsiteY85" fmla="*/ 2741612 h 6858000"/>
              <a:gd name="connsiteX86" fmla="*/ 188115 w 5282519"/>
              <a:gd name="connsiteY86" fmla="*/ 2671762 h 6858000"/>
              <a:gd name="connsiteX87" fmla="*/ 178038 w 5282519"/>
              <a:gd name="connsiteY87" fmla="*/ 2613025 h 6858000"/>
              <a:gd name="connsiteX88" fmla="*/ 167960 w 5282519"/>
              <a:gd name="connsiteY88" fmla="*/ 2560637 h 6858000"/>
              <a:gd name="connsiteX89" fmla="*/ 152844 w 5282519"/>
              <a:gd name="connsiteY89" fmla="*/ 2513012 h 6858000"/>
              <a:gd name="connsiteX90" fmla="*/ 134368 w 5282519"/>
              <a:gd name="connsiteY90" fmla="*/ 2471737 h 6858000"/>
              <a:gd name="connsiteX91" fmla="*/ 115893 w 5282519"/>
              <a:gd name="connsiteY91" fmla="*/ 2433637 h 6858000"/>
              <a:gd name="connsiteX92" fmla="*/ 95738 w 5282519"/>
              <a:gd name="connsiteY92" fmla="*/ 2395537 h 6858000"/>
              <a:gd name="connsiteX93" fmla="*/ 75583 w 5282519"/>
              <a:gd name="connsiteY93" fmla="*/ 2359025 h 6858000"/>
              <a:gd name="connsiteX94" fmla="*/ 55427 w 5282519"/>
              <a:gd name="connsiteY94" fmla="*/ 2319337 h 6858000"/>
              <a:gd name="connsiteX95" fmla="*/ 38632 w 5282519"/>
              <a:gd name="connsiteY95" fmla="*/ 2278062 h 6858000"/>
              <a:gd name="connsiteX96" fmla="*/ 23515 w 5282519"/>
              <a:gd name="connsiteY96" fmla="*/ 2232025 h 6858000"/>
              <a:gd name="connsiteX97" fmla="*/ 11758 w 5282519"/>
              <a:gd name="connsiteY97" fmla="*/ 2179637 h 6858000"/>
              <a:gd name="connsiteX98" fmla="*/ 3359 w 5282519"/>
              <a:gd name="connsiteY98" fmla="*/ 2119312 h 6858000"/>
              <a:gd name="connsiteX99" fmla="*/ 0 w 5282519"/>
              <a:gd name="connsiteY99" fmla="*/ 2051050 h 6858000"/>
              <a:gd name="connsiteX100" fmla="*/ 3359 w 5282519"/>
              <a:gd name="connsiteY100" fmla="*/ 1982787 h 6858000"/>
              <a:gd name="connsiteX101" fmla="*/ 11758 w 5282519"/>
              <a:gd name="connsiteY101" fmla="*/ 1922462 h 6858000"/>
              <a:gd name="connsiteX102" fmla="*/ 23515 w 5282519"/>
              <a:gd name="connsiteY102" fmla="*/ 1870075 h 6858000"/>
              <a:gd name="connsiteX103" fmla="*/ 38632 w 5282519"/>
              <a:gd name="connsiteY103" fmla="*/ 1824037 h 6858000"/>
              <a:gd name="connsiteX104" fmla="*/ 55427 w 5282519"/>
              <a:gd name="connsiteY104" fmla="*/ 1782762 h 6858000"/>
              <a:gd name="connsiteX105" fmla="*/ 75583 w 5282519"/>
              <a:gd name="connsiteY105" fmla="*/ 1743075 h 6858000"/>
              <a:gd name="connsiteX106" fmla="*/ 95738 w 5282519"/>
              <a:gd name="connsiteY106" fmla="*/ 1708150 h 6858000"/>
              <a:gd name="connsiteX107" fmla="*/ 115893 w 5282519"/>
              <a:gd name="connsiteY107" fmla="*/ 1671637 h 6858000"/>
              <a:gd name="connsiteX108" fmla="*/ 134368 w 5282519"/>
              <a:gd name="connsiteY108" fmla="*/ 1631950 h 6858000"/>
              <a:gd name="connsiteX109" fmla="*/ 152844 w 5282519"/>
              <a:gd name="connsiteY109" fmla="*/ 1589087 h 6858000"/>
              <a:gd name="connsiteX110" fmla="*/ 167960 w 5282519"/>
              <a:gd name="connsiteY110" fmla="*/ 1544637 h 6858000"/>
              <a:gd name="connsiteX111" fmla="*/ 178038 w 5282519"/>
              <a:gd name="connsiteY111" fmla="*/ 1492250 h 6858000"/>
              <a:gd name="connsiteX112" fmla="*/ 188115 w 5282519"/>
              <a:gd name="connsiteY112" fmla="*/ 1431925 h 6858000"/>
              <a:gd name="connsiteX113" fmla="*/ 189795 w 5282519"/>
              <a:gd name="connsiteY113" fmla="*/ 1363662 h 6858000"/>
              <a:gd name="connsiteX114" fmla="*/ 188115 w 5282519"/>
              <a:gd name="connsiteY114" fmla="*/ 1295400 h 6858000"/>
              <a:gd name="connsiteX115" fmla="*/ 178038 w 5282519"/>
              <a:gd name="connsiteY115" fmla="*/ 1235075 h 6858000"/>
              <a:gd name="connsiteX116" fmla="*/ 167960 w 5282519"/>
              <a:gd name="connsiteY116" fmla="*/ 1182687 h 6858000"/>
              <a:gd name="connsiteX117" fmla="*/ 152844 w 5282519"/>
              <a:gd name="connsiteY117" fmla="*/ 1136650 h 6858000"/>
              <a:gd name="connsiteX118" fmla="*/ 134368 w 5282519"/>
              <a:gd name="connsiteY118" fmla="*/ 1095375 h 6858000"/>
              <a:gd name="connsiteX119" fmla="*/ 115893 w 5282519"/>
              <a:gd name="connsiteY119" fmla="*/ 1055687 h 6858000"/>
              <a:gd name="connsiteX120" fmla="*/ 95738 w 5282519"/>
              <a:gd name="connsiteY120" fmla="*/ 1017587 h 6858000"/>
              <a:gd name="connsiteX121" fmla="*/ 75583 w 5282519"/>
              <a:gd name="connsiteY121" fmla="*/ 981075 h 6858000"/>
              <a:gd name="connsiteX122" fmla="*/ 55427 w 5282519"/>
              <a:gd name="connsiteY122" fmla="*/ 942975 h 6858000"/>
              <a:gd name="connsiteX123" fmla="*/ 38632 w 5282519"/>
              <a:gd name="connsiteY123" fmla="*/ 901700 h 6858000"/>
              <a:gd name="connsiteX124" fmla="*/ 23515 w 5282519"/>
              <a:gd name="connsiteY124" fmla="*/ 854075 h 6858000"/>
              <a:gd name="connsiteX125" fmla="*/ 11758 w 5282519"/>
              <a:gd name="connsiteY125" fmla="*/ 801687 h 6858000"/>
              <a:gd name="connsiteX126" fmla="*/ 3359 w 5282519"/>
              <a:gd name="connsiteY126" fmla="*/ 744537 h 6858000"/>
              <a:gd name="connsiteX127" fmla="*/ 0 w 5282519"/>
              <a:gd name="connsiteY127" fmla="*/ 673100 h 6858000"/>
              <a:gd name="connsiteX128" fmla="*/ 3359 w 5282519"/>
              <a:gd name="connsiteY128" fmla="*/ 606425 h 6858000"/>
              <a:gd name="connsiteX129" fmla="*/ 11758 w 5282519"/>
              <a:gd name="connsiteY129" fmla="*/ 546100 h 6858000"/>
              <a:gd name="connsiteX130" fmla="*/ 23515 w 5282519"/>
              <a:gd name="connsiteY130" fmla="*/ 496887 h 6858000"/>
              <a:gd name="connsiteX131" fmla="*/ 38632 w 5282519"/>
              <a:gd name="connsiteY131" fmla="*/ 450850 h 6858000"/>
              <a:gd name="connsiteX132" fmla="*/ 55427 w 5282519"/>
              <a:gd name="connsiteY132" fmla="*/ 409575 h 6858000"/>
              <a:gd name="connsiteX133" fmla="*/ 73903 w 5282519"/>
              <a:gd name="connsiteY133" fmla="*/ 369887 h 6858000"/>
              <a:gd name="connsiteX134" fmla="*/ 92379 w 5282519"/>
              <a:gd name="connsiteY134" fmla="*/ 334962 h 6858000"/>
              <a:gd name="connsiteX135" fmla="*/ 112534 w 5282519"/>
              <a:gd name="connsiteY135" fmla="*/ 296862 h 6858000"/>
              <a:gd name="connsiteX136" fmla="*/ 132689 w 5282519"/>
              <a:gd name="connsiteY136" fmla="*/ 260350 h 6858000"/>
              <a:gd name="connsiteX137" fmla="*/ 149485 w 5282519"/>
              <a:gd name="connsiteY137" fmla="*/ 217487 h 6858000"/>
              <a:gd name="connsiteX138" fmla="*/ 166281 w 5282519"/>
              <a:gd name="connsiteY138" fmla="*/ 174625 h 6858000"/>
              <a:gd name="connsiteX139" fmla="*/ 176358 w 5282519"/>
              <a:gd name="connsiteY139" fmla="*/ 122237 h 6858000"/>
              <a:gd name="connsiteX140" fmla="*/ 184756 w 5282519"/>
              <a:gd name="connsiteY140" fmla="*/ 666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5282519" h="6858000">
                <a:moveTo>
                  <a:pt x="189795" y="0"/>
                </a:moveTo>
                <a:lnTo>
                  <a:pt x="5282519" y="0"/>
                </a:lnTo>
                <a:lnTo>
                  <a:pt x="5282519" y="6858000"/>
                </a:lnTo>
                <a:lnTo>
                  <a:pt x="189795" y="6858000"/>
                </a:lnTo>
                <a:lnTo>
                  <a:pt x="184756" y="6791325"/>
                </a:lnTo>
                <a:lnTo>
                  <a:pt x="176358" y="6735762"/>
                </a:lnTo>
                <a:lnTo>
                  <a:pt x="166281" y="6683375"/>
                </a:lnTo>
                <a:lnTo>
                  <a:pt x="149485" y="6640512"/>
                </a:lnTo>
                <a:lnTo>
                  <a:pt x="132689" y="6597650"/>
                </a:lnTo>
                <a:lnTo>
                  <a:pt x="112534" y="6561137"/>
                </a:lnTo>
                <a:lnTo>
                  <a:pt x="92379" y="6523037"/>
                </a:lnTo>
                <a:lnTo>
                  <a:pt x="73903" y="6488112"/>
                </a:lnTo>
                <a:lnTo>
                  <a:pt x="55427" y="6448425"/>
                </a:lnTo>
                <a:lnTo>
                  <a:pt x="38632" y="6407150"/>
                </a:lnTo>
                <a:lnTo>
                  <a:pt x="23515" y="6361112"/>
                </a:lnTo>
                <a:lnTo>
                  <a:pt x="11758" y="6311900"/>
                </a:lnTo>
                <a:lnTo>
                  <a:pt x="3359" y="6251575"/>
                </a:lnTo>
                <a:lnTo>
                  <a:pt x="0" y="6183312"/>
                </a:lnTo>
                <a:lnTo>
                  <a:pt x="3359" y="6113462"/>
                </a:lnTo>
                <a:lnTo>
                  <a:pt x="11758" y="6056312"/>
                </a:lnTo>
                <a:lnTo>
                  <a:pt x="23515" y="6003925"/>
                </a:lnTo>
                <a:lnTo>
                  <a:pt x="38632" y="5956300"/>
                </a:lnTo>
                <a:lnTo>
                  <a:pt x="55427" y="5915025"/>
                </a:lnTo>
                <a:lnTo>
                  <a:pt x="75583" y="5876925"/>
                </a:lnTo>
                <a:lnTo>
                  <a:pt x="95738" y="5840412"/>
                </a:lnTo>
                <a:lnTo>
                  <a:pt x="115893" y="5802312"/>
                </a:lnTo>
                <a:lnTo>
                  <a:pt x="134368" y="5762625"/>
                </a:lnTo>
                <a:lnTo>
                  <a:pt x="152844" y="5721350"/>
                </a:lnTo>
                <a:lnTo>
                  <a:pt x="167960" y="5675312"/>
                </a:lnTo>
                <a:lnTo>
                  <a:pt x="178038" y="5622925"/>
                </a:lnTo>
                <a:lnTo>
                  <a:pt x="188115" y="5562600"/>
                </a:lnTo>
                <a:lnTo>
                  <a:pt x="189795" y="5494337"/>
                </a:lnTo>
                <a:lnTo>
                  <a:pt x="188115" y="5426075"/>
                </a:lnTo>
                <a:lnTo>
                  <a:pt x="178038" y="5365750"/>
                </a:lnTo>
                <a:lnTo>
                  <a:pt x="167960" y="5313362"/>
                </a:lnTo>
                <a:lnTo>
                  <a:pt x="152844" y="5268912"/>
                </a:lnTo>
                <a:lnTo>
                  <a:pt x="134368" y="5226050"/>
                </a:lnTo>
                <a:lnTo>
                  <a:pt x="115893" y="5186362"/>
                </a:lnTo>
                <a:lnTo>
                  <a:pt x="95738" y="5149850"/>
                </a:lnTo>
                <a:lnTo>
                  <a:pt x="75583" y="5114925"/>
                </a:lnTo>
                <a:lnTo>
                  <a:pt x="55427" y="5075237"/>
                </a:lnTo>
                <a:lnTo>
                  <a:pt x="38632" y="5033962"/>
                </a:lnTo>
                <a:lnTo>
                  <a:pt x="23515" y="4987925"/>
                </a:lnTo>
                <a:lnTo>
                  <a:pt x="11758" y="4935537"/>
                </a:lnTo>
                <a:lnTo>
                  <a:pt x="3359" y="4875212"/>
                </a:lnTo>
                <a:lnTo>
                  <a:pt x="0" y="4806950"/>
                </a:lnTo>
                <a:lnTo>
                  <a:pt x="3359" y="4738687"/>
                </a:lnTo>
                <a:lnTo>
                  <a:pt x="11758" y="4678362"/>
                </a:lnTo>
                <a:lnTo>
                  <a:pt x="23515" y="4625975"/>
                </a:lnTo>
                <a:lnTo>
                  <a:pt x="38632" y="4579937"/>
                </a:lnTo>
                <a:lnTo>
                  <a:pt x="55427" y="4537075"/>
                </a:lnTo>
                <a:lnTo>
                  <a:pt x="75583" y="4498975"/>
                </a:lnTo>
                <a:lnTo>
                  <a:pt x="115893" y="4424362"/>
                </a:lnTo>
                <a:lnTo>
                  <a:pt x="134368" y="4386262"/>
                </a:lnTo>
                <a:lnTo>
                  <a:pt x="152844" y="4343400"/>
                </a:lnTo>
                <a:lnTo>
                  <a:pt x="167960" y="4297362"/>
                </a:lnTo>
                <a:lnTo>
                  <a:pt x="178038" y="4244975"/>
                </a:lnTo>
                <a:lnTo>
                  <a:pt x="188115" y="4186237"/>
                </a:lnTo>
                <a:lnTo>
                  <a:pt x="189795" y="4116387"/>
                </a:lnTo>
                <a:lnTo>
                  <a:pt x="188115" y="4048125"/>
                </a:lnTo>
                <a:lnTo>
                  <a:pt x="178038" y="3987800"/>
                </a:lnTo>
                <a:lnTo>
                  <a:pt x="167960" y="3935412"/>
                </a:lnTo>
                <a:lnTo>
                  <a:pt x="152844" y="3890962"/>
                </a:lnTo>
                <a:lnTo>
                  <a:pt x="134368" y="3848100"/>
                </a:lnTo>
                <a:lnTo>
                  <a:pt x="115893" y="3811587"/>
                </a:lnTo>
                <a:lnTo>
                  <a:pt x="75583" y="3736975"/>
                </a:lnTo>
                <a:lnTo>
                  <a:pt x="55427" y="3697287"/>
                </a:lnTo>
                <a:lnTo>
                  <a:pt x="38632" y="3656012"/>
                </a:lnTo>
                <a:lnTo>
                  <a:pt x="23515" y="3609975"/>
                </a:lnTo>
                <a:lnTo>
                  <a:pt x="11758" y="3557587"/>
                </a:lnTo>
                <a:lnTo>
                  <a:pt x="3359" y="3497262"/>
                </a:lnTo>
                <a:lnTo>
                  <a:pt x="0" y="3427412"/>
                </a:lnTo>
                <a:lnTo>
                  <a:pt x="3359" y="3360737"/>
                </a:lnTo>
                <a:lnTo>
                  <a:pt x="11758" y="3300412"/>
                </a:lnTo>
                <a:lnTo>
                  <a:pt x="23515" y="3248025"/>
                </a:lnTo>
                <a:lnTo>
                  <a:pt x="38632" y="3201987"/>
                </a:lnTo>
                <a:lnTo>
                  <a:pt x="55427" y="3160712"/>
                </a:lnTo>
                <a:lnTo>
                  <a:pt x="75583" y="3121025"/>
                </a:lnTo>
                <a:lnTo>
                  <a:pt x="95738" y="3084512"/>
                </a:lnTo>
                <a:lnTo>
                  <a:pt x="115893" y="3046412"/>
                </a:lnTo>
                <a:lnTo>
                  <a:pt x="134368" y="3009900"/>
                </a:lnTo>
                <a:lnTo>
                  <a:pt x="152844" y="2967037"/>
                </a:lnTo>
                <a:lnTo>
                  <a:pt x="167960" y="2922587"/>
                </a:lnTo>
                <a:lnTo>
                  <a:pt x="178038" y="2868612"/>
                </a:lnTo>
                <a:lnTo>
                  <a:pt x="188115" y="2809875"/>
                </a:lnTo>
                <a:lnTo>
                  <a:pt x="189795" y="2741612"/>
                </a:lnTo>
                <a:lnTo>
                  <a:pt x="188115" y="2671762"/>
                </a:lnTo>
                <a:lnTo>
                  <a:pt x="178038" y="2613025"/>
                </a:lnTo>
                <a:lnTo>
                  <a:pt x="167960" y="2560637"/>
                </a:lnTo>
                <a:lnTo>
                  <a:pt x="152844" y="2513012"/>
                </a:lnTo>
                <a:lnTo>
                  <a:pt x="134368" y="2471737"/>
                </a:lnTo>
                <a:lnTo>
                  <a:pt x="115893" y="2433637"/>
                </a:lnTo>
                <a:lnTo>
                  <a:pt x="95738" y="2395537"/>
                </a:lnTo>
                <a:lnTo>
                  <a:pt x="75583" y="2359025"/>
                </a:lnTo>
                <a:lnTo>
                  <a:pt x="55427" y="2319337"/>
                </a:lnTo>
                <a:lnTo>
                  <a:pt x="38632" y="2278062"/>
                </a:lnTo>
                <a:lnTo>
                  <a:pt x="23515" y="2232025"/>
                </a:lnTo>
                <a:lnTo>
                  <a:pt x="11758" y="2179637"/>
                </a:lnTo>
                <a:lnTo>
                  <a:pt x="3359" y="2119312"/>
                </a:lnTo>
                <a:lnTo>
                  <a:pt x="0" y="2051050"/>
                </a:lnTo>
                <a:lnTo>
                  <a:pt x="3359" y="1982787"/>
                </a:lnTo>
                <a:lnTo>
                  <a:pt x="11758" y="1922462"/>
                </a:lnTo>
                <a:lnTo>
                  <a:pt x="23515" y="1870075"/>
                </a:lnTo>
                <a:lnTo>
                  <a:pt x="38632" y="1824037"/>
                </a:lnTo>
                <a:lnTo>
                  <a:pt x="55427" y="1782762"/>
                </a:lnTo>
                <a:lnTo>
                  <a:pt x="75583" y="1743075"/>
                </a:lnTo>
                <a:lnTo>
                  <a:pt x="95738" y="1708150"/>
                </a:lnTo>
                <a:lnTo>
                  <a:pt x="115893" y="1671637"/>
                </a:lnTo>
                <a:lnTo>
                  <a:pt x="134368" y="1631950"/>
                </a:lnTo>
                <a:lnTo>
                  <a:pt x="152844" y="1589087"/>
                </a:lnTo>
                <a:lnTo>
                  <a:pt x="167960" y="1544637"/>
                </a:lnTo>
                <a:lnTo>
                  <a:pt x="178038" y="1492250"/>
                </a:lnTo>
                <a:lnTo>
                  <a:pt x="188115" y="1431925"/>
                </a:lnTo>
                <a:lnTo>
                  <a:pt x="189795" y="1363662"/>
                </a:lnTo>
                <a:lnTo>
                  <a:pt x="188115" y="1295400"/>
                </a:lnTo>
                <a:lnTo>
                  <a:pt x="178038" y="1235075"/>
                </a:lnTo>
                <a:lnTo>
                  <a:pt x="167960" y="1182687"/>
                </a:lnTo>
                <a:lnTo>
                  <a:pt x="152844" y="1136650"/>
                </a:lnTo>
                <a:lnTo>
                  <a:pt x="134368" y="1095375"/>
                </a:lnTo>
                <a:lnTo>
                  <a:pt x="115893" y="1055687"/>
                </a:lnTo>
                <a:lnTo>
                  <a:pt x="95738" y="1017587"/>
                </a:lnTo>
                <a:lnTo>
                  <a:pt x="75583" y="981075"/>
                </a:lnTo>
                <a:lnTo>
                  <a:pt x="55427" y="942975"/>
                </a:lnTo>
                <a:lnTo>
                  <a:pt x="38632" y="901700"/>
                </a:lnTo>
                <a:lnTo>
                  <a:pt x="23515" y="854075"/>
                </a:lnTo>
                <a:lnTo>
                  <a:pt x="11758" y="801687"/>
                </a:lnTo>
                <a:lnTo>
                  <a:pt x="3359" y="744537"/>
                </a:lnTo>
                <a:lnTo>
                  <a:pt x="0" y="673100"/>
                </a:lnTo>
                <a:lnTo>
                  <a:pt x="3359" y="606425"/>
                </a:lnTo>
                <a:lnTo>
                  <a:pt x="11758" y="546100"/>
                </a:lnTo>
                <a:lnTo>
                  <a:pt x="23515" y="496887"/>
                </a:lnTo>
                <a:lnTo>
                  <a:pt x="38632" y="450850"/>
                </a:lnTo>
                <a:lnTo>
                  <a:pt x="55427" y="409575"/>
                </a:lnTo>
                <a:lnTo>
                  <a:pt x="73903" y="369887"/>
                </a:lnTo>
                <a:lnTo>
                  <a:pt x="92379" y="334962"/>
                </a:lnTo>
                <a:lnTo>
                  <a:pt x="112534" y="296862"/>
                </a:lnTo>
                <a:lnTo>
                  <a:pt x="132689" y="260350"/>
                </a:lnTo>
                <a:lnTo>
                  <a:pt x="149485" y="217487"/>
                </a:lnTo>
                <a:lnTo>
                  <a:pt x="166281" y="174625"/>
                </a:lnTo>
                <a:lnTo>
                  <a:pt x="176358" y="122237"/>
                </a:lnTo>
                <a:lnTo>
                  <a:pt x="184756" y="6667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F81011-4A75-9EBD-20C4-BFEFB95D1F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471" r="34543" b="2"/>
          <a:stretch/>
        </p:blipFill>
        <p:spPr>
          <a:xfrm>
            <a:off x="6909481" y="10"/>
            <a:ext cx="5282519" cy="6857990"/>
          </a:xfrm>
          <a:custGeom>
            <a:avLst/>
            <a:gdLst/>
            <a:ahLst/>
            <a:cxnLst/>
            <a:rect l="l" t="t" r="r" b="b"/>
            <a:pathLst>
              <a:path w="5282519" h="6858000">
                <a:moveTo>
                  <a:pt x="189795" y="0"/>
                </a:moveTo>
                <a:lnTo>
                  <a:pt x="5282519" y="0"/>
                </a:lnTo>
                <a:lnTo>
                  <a:pt x="5282519" y="6858000"/>
                </a:lnTo>
                <a:lnTo>
                  <a:pt x="189795" y="6858000"/>
                </a:lnTo>
                <a:lnTo>
                  <a:pt x="184756" y="6791325"/>
                </a:lnTo>
                <a:lnTo>
                  <a:pt x="176358" y="6735762"/>
                </a:lnTo>
                <a:lnTo>
                  <a:pt x="166281" y="6683375"/>
                </a:lnTo>
                <a:lnTo>
                  <a:pt x="149485" y="6640512"/>
                </a:lnTo>
                <a:lnTo>
                  <a:pt x="132689" y="6597650"/>
                </a:lnTo>
                <a:lnTo>
                  <a:pt x="112534" y="6561137"/>
                </a:lnTo>
                <a:lnTo>
                  <a:pt x="92379" y="6523037"/>
                </a:lnTo>
                <a:lnTo>
                  <a:pt x="73903" y="6488112"/>
                </a:lnTo>
                <a:lnTo>
                  <a:pt x="55427" y="6448425"/>
                </a:lnTo>
                <a:lnTo>
                  <a:pt x="38632" y="6407150"/>
                </a:lnTo>
                <a:lnTo>
                  <a:pt x="23515" y="6361112"/>
                </a:lnTo>
                <a:lnTo>
                  <a:pt x="11758" y="6311900"/>
                </a:lnTo>
                <a:lnTo>
                  <a:pt x="3359" y="6251575"/>
                </a:lnTo>
                <a:lnTo>
                  <a:pt x="0" y="6183312"/>
                </a:lnTo>
                <a:lnTo>
                  <a:pt x="3359" y="6113462"/>
                </a:lnTo>
                <a:lnTo>
                  <a:pt x="11758" y="6056312"/>
                </a:lnTo>
                <a:lnTo>
                  <a:pt x="23515" y="6003925"/>
                </a:lnTo>
                <a:lnTo>
                  <a:pt x="38632" y="5956300"/>
                </a:lnTo>
                <a:lnTo>
                  <a:pt x="55427" y="5915025"/>
                </a:lnTo>
                <a:lnTo>
                  <a:pt x="75583" y="5876925"/>
                </a:lnTo>
                <a:lnTo>
                  <a:pt x="95738" y="5840412"/>
                </a:lnTo>
                <a:lnTo>
                  <a:pt x="115893" y="5802312"/>
                </a:lnTo>
                <a:lnTo>
                  <a:pt x="134368" y="5762625"/>
                </a:lnTo>
                <a:lnTo>
                  <a:pt x="152844" y="5721350"/>
                </a:lnTo>
                <a:lnTo>
                  <a:pt x="167960" y="5675312"/>
                </a:lnTo>
                <a:lnTo>
                  <a:pt x="178038" y="5622925"/>
                </a:lnTo>
                <a:lnTo>
                  <a:pt x="188115" y="5562600"/>
                </a:lnTo>
                <a:lnTo>
                  <a:pt x="189795" y="5494337"/>
                </a:lnTo>
                <a:lnTo>
                  <a:pt x="188115" y="5426075"/>
                </a:lnTo>
                <a:lnTo>
                  <a:pt x="178038" y="5365750"/>
                </a:lnTo>
                <a:lnTo>
                  <a:pt x="167960" y="5313362"/>
                </a:lnTo>
                <a:lnTo>
                  <a:pt x="152844" y="5268912"/>
                </a:lnTo>
                <a:lnTo>
                  <a:pt x="134368" y="5226050"/>
                </a:lnTo>
                <a:lnTo>
                  <a:pt x="115893" y="5186362"/>
                </a:lnTo>
                <a:lnTo>
                  <a:pt x="95738" y="5149850"/>
                </a:lnTo>
                <a:lnTo>
                  <a:pt x="75583" y="5114925"/>
                </a:lnTo>
                <a:lnTo>
                  <a:pt x="55427" y="5075237"/>
                </a:lnTo>
                <a:lnTo>
                  <a:pt x="38632" y="5033962"/>
                </a:lnTo>
                <a:lnTo>
                  <a:pt x="23515" y="4987925"/>
                </a:lnTo>
                <a:lnTo>
                  <a:pt x="11758" y="4935537"/>
                </a:lnTo>
                <a:lnTo>
                  <a:pt x="3359" y="4875212"/>
                </a:lnTo>
                <a:lnTo>
                  <a:pt x="0" y="4806950"/>
                </a:lnTo>
                <a:lnTo>
                  <a:pt x="3359" y="4738687"/>
                </a:lnTo>
                <a:lnTo>
                  <a:pt x="11758" y="4678362"/>
                </a:lnTo>
                <a:lnTo>
                  <a:pt x="23515" y="4625975"/>
                </a:lnTo>
                <a:lnTo>
                  <a:pt x="38632" y="4579937"/>
                </a:lnTo>
                <a:lnTo>
                  <a:pt x="55427" y="4537075"/>
                </a:lnTo>
                <a:lnTo>
                  <a:pt x="75583" y="4498975"/>
                </a:lnTo>
                <a:lnTo>
                  <a:pt x="115893" y="4424362"/>
                </a:lnTo>
                <a:lnTo>
                  <a:pt x="134368" y="4386262"/>
                </a:lnTo>
                <a:lnTo>
                  <a:pt x="152844" y="4343400"/>
                </a:lnTo>
                <a:lnTo>
                  <a:pt x="167960" y="4297362"/>
                </a:lnTo>
                <a:lnTo>
                  <a:pt x="178038" y="4244975"/>
                </a:lnTo>
                <a:lnTo>
                  <a:pt x="188115" y="4186237"/>
                </a:lnTo>
                <a:lnTo>
                  <a:pt x="189795" y="4116387"/>
                </a:lnTo>
                <a:lnTo>
                  <a:pt x="188115" y="4048125"/>
                </a:lnTo>
                <a:lnTo>
                  <a:pt x="178038" y="3987800"/>
                </a:lnTo>
                <a:lnTo>
                  <a:pt x="167960" y="3935412"/>
                </a:lnTo>
                <a:lnTo>
                  <a:pt x="152844" y="3890962"/>
                </a:lnTo>
                <a:lnTo>
                  <a:pt x="134368" y="3848100"/>
                </a:lnTo>
                <a:lnTo>
                  <a:pt x="115893" y="3811587"/>
                </a:lnTo>
                <a:lnTo>
                  <a:pt x="75583" y="3736975"/>
                </a:lnTo>
                <a:lnTo>
                  <a:pt x="55427" y="3697287"/>
                </a:lnTo>
                <a:lnTo>
                  <a:pt x="38632" y="3656012"/>
                </a:lnTo>
                <a:lnTo>
                  <a:pt x="23515" y="3609975"/>
                </a:lnTo>
                <a:lnTo>
                  <a:pt x="11758" y="3557587"/>
                </a:lnTo>
                <a:lnTo>
                  <a:pt x="3359" y="3497262"/>
                </a:lnTo>
                <a:lnTo>
                  <a:pt x="0" y="3427412"/>
                </a:lnTo>
                <a:lnTo>
                  <a:pt x="3359" y="3360737"/>
                </a:lnTo>
                <a:lnTo>
                  <a:pt x="11758" y="3300412"/>
                </a:lnTo>
                <a:lnTo>
                  <a:pt x="23515" y="3248025"/>
                </a:lnTo>
                <a:lnTo>
                  <a:pt x="38632" y="3201987"/>
                </a:lnTo>
                <a:lnTo>
                  <a:pt x="55427" y="3160712"/>
                </a:lnTo>
                <a:lnTo>
                  <a:pt x="75583" y="3121025"/>
                </a:lnTo>
                <a:lnTo>
                  <a:pt x="95738" y="3084512"/>
                </a:lnTo>
                <a:lnTo>
                  <a:pt x="115893" y="3046412"/>
                </a:lnTo>
                <a:lnTo>
                  <a:pt x="134368" y="3009900"/>
                </a:lnTo>
                <a:lnTo>
                  <a:pt x="152844" y="2967037"/>
                </a:lnTo>
                <a:lnTo>
                  <a:pt x="167960" y="2922587"/>
                </a:lnTo>
                <a:lnTo>
                  <a:pt x="178038" y="2868612"/>
                </a:lnTo>
                <a:lnTo>
                  <a:pt x="188115" y="2809875"/>
                </a:lnTo>
                <a:lnTo>
                  <a:pt x="189795" y="2741612"/>
                </a:lnTo>
                <a:lnTo>
                  <a:pt x="188115" y="2671762"/>
                </a:lnTo>
                <a:lnTo>
                  <a:pt x="178038" y="2613025"/>
                </a:lnTo>
                <a:lnTo>
                  <a:pt x="167960" y="2560637"/>
                </a:lnTo>
                <a:lnTo>
                  <a:pt x="152844" y="2513012"/>
                </a:lnTo>
                <a:lnTo>
                  <a:pt x="134368" y="2471737"/>
                </a:lnTo>
                <a:lnTo>
                  <a:pt x="115893" y="2433637"/>
                </a:lnTo>
                <a:lnTo>
                  <a:pt x="95738" y="2395537"/>
                </a:lnTo>
                <a:lnTo>
                  <a:pt x="75583" y="2359025"/>
                </a:lnTo>
                <a:lnTo>
                  <a:pt x="55427" y="2319337"/>
                </a:lnTo>
                <a:lnTo>
                  <a:pt x="38632" y="2278062"/>
                </a:lnTo>
                <a:lnTo>
                  <a:pt x="23515" y="2232025"/>
                </a:lnTo>
                <a:lnTo>
                  <a:pt x="11758" y="2179637"/>
                </a:lnTo>
                <a:lnTo>
                  <a:pt x="3359" y="2119312"/>
                </a:lnTo>
                <a:lnTo>
                  <a:pt x="0" y="2051050"/>
                </a:lnTo>
                <a:lnTo>
                  <a:pt x="3359" y="1982787"/>
                </a:lnTo>
                <a:lnTo>
                  <a:pt x="11758" y="1922462"/>
                </a:lnTo>
                <a:lnTo>
                  <a:pt x="23515" y="1870075"/>
                </a:lnTo>
                <a:lnTo>
                  <a:pt x="38632" y="1824037"/>
                </a:lnTo>
                <a:lnTo>
                  <a:pt x="55427" y="1782762"/>
                </a:lnTo>
                <a:lnTo>
                  <a:pt x="75583" y="1743075"/>
                </a:lnTo>
                <a:lnTo>
                  <a:pt x="95738" y="1708150"/>
                </a:lnTo>
                <a:lnTo>
                  <a:pt x="115893" y="1671637"/>
                </a:lnTo>
                <a:lnTo>
                  <a:pt x="134368" y="1631950"/>
                </a:lnTo>
                <a:lnTo>
                  <a:pt x="152844" y="1589087"/>
                </a:lnTo>
                <a:lnTo>
                  <a:pt x="167960" y="1544637"/>
                </a:lnTo>
                <a:lnTo>
                  <a:pt x="178038" y="1492250"/>
                </a:lnTo>
                <a:lnTo>
                  <a:pt x="188115" y="1431925"/>
                </a:lnTo>
                <a:lnTo>
                  <a:pt x="189795" y="1363662"/>
                </a:lnTo>
                <a:lnTo>
                  <a:pt x="188115" y="1295400"/>
                </a:lnTo>
                <a:lnTo>
                  <a:pt x="178038" y="1235075"/>
                </a:lnTo>
                <a:lnTo>
                  <a:pt x="167960" y="1182687"/>
                </a:lnTo>
                <a:lnTo>
                  <a:pt x="152844" y="1136650"/>
                </a:lnTo>
                <a:lnTo>
                  <a:pt x="134368" y="1095375"/>
                </a:lnTo>
                <a:lnTo>
                  <a:pt x="115893" y="1055687"/>
                </a:lnTo>
                <a:lnTo>
                  <a:pt x="95738" y="1017587"/>
                </a:lnTo>
                <a:lnTo>
                  <a:pt x="75583" y="981075"/>
                </a:lnTo>
                <a:lnTo>
                  <a:pt x="55427" y="942975"/>
                </a:lnTo>
                <a:lnTo>
                  <a:pt x="38632" y="901700"/>
                </a:lnTo>
                <a:lnTo>
                  <a:pt x="23515" y="854075"/>
                </a:lnTo>
                <a:lnTo>
                  <a:pt x="11758" y="801687"/>
                </a:lnTo>
                <a:lnTo>
                  <a:pt x="3359" y="744537"/>
                </a:lnTo>
                <a:lnTo>
                  <a:pt x="0" y="673100"/>
                </a:lnTo>
                <a:lnTo>
                  <a:pt x="3359" y="606425"/>
                </a:lnTo>
                <a:lnTo>
                  <a:pt x="11758" y="546100"/>
                </a:lnTo>
                <a:lnTo>
                  <a:pt x="23515" y="496887"/>
                </a:lnTo>
                <a:lnTo>
                  <a:pt x="38632" y="450850"/>
                </a:lnTo>
                <a:lnTo>
                  <a:pt x="55427" y="409575"/>
                </a:lnTo>
                <a:lnTo>
                  <a:pt x="73903" y="369887"/>
                </a:lnTo>
                <a:lnTo>
                  <a:pt x="92379" y="334962"/>
                </a:lnTo>
                <a:lnTo>
                  <a:pt x="112534" y="296862"/>
                </a:lnTo>
                <a:lnTo>
                  <a:pt x="132689" y="260350"/>
                </a:lnTo>
                <a:lnTo>
                  <a:pt x="149485" y="217487"/>
                </a:lnTo>
                <a:lnTo>
                  <a:pt x="166281" y="174625"/>
                </a:lnTo>
                <a:lnTo>
                  <a:pt x="176358" y="122237"/>
                </a:lnTo>
                <a:lnTo>
                  <a:pt x="184756" y="66675"/>
                </a:ln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5802D9-B407-5D2E-D43A-4B044580D053}"/>
              </a:ext>
            </a:extLst>
          </p:cNvPr>
          <p:cNvSpPr txBox="1"/>
          <p:nvPr/>
        </p:nvSpPr>
        <p:spPr>
          <a:xfrm>
            <a:off x="3048778" y="3244334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UA" dirty="0"/>
          </a:p>
        </p:txBody>
      </p:sp>
      <p:sp>
        <p:nvSpPr>
          <p:cNvPr id="28" name="Rectangle 6">
            <a:extLst>
              <a:ext uri="{FF2B5EF4-FFF2-40B4-BE49-F238E27FC236}">
                <a16:creationId xmlns:a16="http://schemas.microsoft.com/office/drawing/2014/main" id="{DA04181B-E0F1-53C4-8266-B24853493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3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8DAD6132-B8D8-5213-1BAB-4D65927748F4}"/>
              </a:ext>
            </a:extLst>
          </p:cNvPr>
          <p:cNvGraphicFramePr/>
          <p:nvPr/>
        </p:nvGraphicFramePr>
        <p:xfrm>
          <a:off x="765051" y="2286001"/>
          <a:ext cx="6015897" cy="3593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50CDBA9-F75E-C389-5197-05127B0BCE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183642" y="-5344339"/>
            <a:ext cx="6468289" cy="683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03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" tmFilter="0, 0; .2, .5; .8, .5; 1, 0"/>
                                        <p:tgtEl>
                                          <p:spTgt spid="3">
                                            <p:graphicEl>
                                              <a:dgm id="{D7862802-A542-4DB1-856D-490B508533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" autoRev="1" fill="hold"/>
                                        <p:tgtEl>
                                          <p:spTgt spid="3">
                                            <p:graphicEl>
                                              <a:dgm id="{D7862802-A542-4DB1-856D-490B50853323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" tmFilter="0, 0; .2, .5; .8, .5; 1, 0"/>
                                        <p:tgtEl>
                                          <p:spTgt spid="3">
                                            <p:graphicEl>
                                              <a:dgm id="{30FF28A2-BA98-4E70-BCBD-86DEB3C89E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50" autoRev="1" fill="hold"/>
                                        <p:tgtEl>
                                          <p:spTgt spid="3">
                                            <p:graphicEl>
                                              <a:dgm id="{30FF28A2-BA98-4E70-BCBD-86DEB3C89E69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300" tmFilter="0, 0; .2, .5; .8, .5; 1, 0"/>
                                        <p:tgtEl>
                                          <p:spTgt spid="3">
                                            <p:graphicEl>
                                              <a:dgm id="{3627D1AE-A6EB-4E36-B599-C681DF70DA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150" autoRev="1" fill="hold"/>
                                        <p:tgtEl>
                                          <p:spTgt spid="3">
                                            <p:graphicEl>
                                              <a:dgm id="{3627D1AE-A6EB-4E36-B599-C681DF70DA92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300" tmFilter="0, 0; .2, .5; .8, .5; 1, 0"/>
                                        <p:tgtEl>
                                          <p:spTgt spid="3">
                                            <p:graphicEl>
                                              <a:dgm id="{2683362C-05D7-47A6-86A1-157CD85104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50" autoRev="1" fill="hold"/>
                                        <p:tgtEl>
                                          <p:spTgt spid="3">
                                            <p:graphicEl>
                                              <a:dgm id="{2683362C-05D7-47A6-86A1-157CD8510476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300" tmFilter="0, 0; .2, .5; .8, .5; 1, 0"/>
                                        <p:tgtEl>
                                          <p:spTgt spid="3">
                                            <p:graphicEl>
                                              <a:dgm id="{40329F21-A17B-4FE4-AF2C-67F4B11476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150" autoRev="1" fill="hold"/>
                                        <p:tgtEl>
                                          <p:spTgt spid="3">
                                            <p:graphicEl>
                                              <a:dgm id="{40329F21-A17B-4FE4-AF2C-67F4B11476F9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" name="Rectangle 3142">
            <a:extLst>
              <a:ext uri="{FF2B5EF4-FFF2-40B4-BE49-F238E27FC236}">
                <a16:creationId xmlns:a16="http://schemas.microsoft.com/office/drawing/2014/main" id="{415DEDD7-7B31-4EF1-B7C7-5AEE3208CC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" y="0"/>
            <a:ext cx="1219199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45" name="Freeform: Shape 3144">
            <a:extLst>
              <a:ext uri="{FF2B5EF4-FFF2-40B4-BE49-F238E27FC236}">
                <a16:creationId xmlns:a16="http://schemas.microsoft.com/office/drawing/2014/main" id="{3242CC7A-3D6E-47A4-B9D1-860978459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66174" y="0"/>
            <a:ext cx="5282519" cy="6858000"/>
          </a:xfrm>
          <a:custGeom>
            <a:avLst/>
            <a:gdLst>
              <a:gd name="connsiteX0" fmla="*/ 189795 w 5282519"/>
              <a:gd name="connsiteY0" fmla="*/ 0 h 6858000"/>
              <a:gd name="connsiteX1" fmla="*/ 5282519 w 5282519"/>
              <a:gd name="connsiteY1" fmla="*/ 0 h 6858000"/>
              <a:gd name="connsiteX2" fmla="*/ 5282519 w 5282519"/>
              <a:gd name="connsiteY2" fmla="*/ 6858000 h 6858000"/>
              <a:gd name="connsiteX3" fmla="*/ 189795 w 5282519"/>
              <a:gd name="connsiteY3" fmla="*/ 6858000 h 6858000"/>
              <a:gd name="connsiteX4" fmla="*/ 184756 w 5282519"/>
              <a:gd name="connsiteY4" fmla="*/ 6791325 h 6858000"/>
              <a:gd name="connsiteX5" fmla="*/ 176358 w 5282519"/>
              <a:gd name="connsiteY5" fmla="*/ 6735762 h 6858000"/>
              <a:gd name="connsiteX6" fmla="*/ 166281 w 5282519"/>
              <a:gd name="connsiteY6" fmla="*/ 6683375 h 6858000"/>
              <a:gd name="connsiteX7" fmla="*/ 149485 w 5282519"/>
              <a:gd name="connsiteY7" fmla="*/ 6640512 h 6858000"/>
              <a:gd name="connsiteX8" fmla="*/ 132689 w 5282519"/>
              <a:gd name="connsiteY8" fmla="*/ 6597650 h 6858000"/>
              <a:gd name="connsiteX9" fmla="*/ 112534 w 5282519"/>
              <a:gd name="connsiteY9" fmla="*/ 6561137 h 6858000"/>
              <a:gd name="connsiteX10" fmla="*/ 92379 w 5282519"/>
              <a:gd name="connsiteY10" fmla="*/ 6523037 h 6858000"/>
              <a:gd name="connsiteX11" fmla="*/ 73903 w 5282519"/>
              <a:gd name="connsiteY11" fmla="*/ 6488112 h 6858000"/>
              <a:gd name="connsiteX12" fmla="*/ 55427 w 5282519"/>
              <a:gd name="connsiteY12" fmla="*/ 6448425 h 6858000"/>
              <a:gd name="connsiteX13" fmla="*/ 38632 w 5282519"/>
              <a:gd name="connsiteY13" fmla="*/ 6407150 h 6858000"/>
              <a:gd name="connsiteX14" fmla="*/ 23515 w 5282519"/>
              <a:gd name="connsiteY14" fmla="*/ 6361112 h 6858000"/>
              <a:gd name="connsiteX15" fmla="*/ 11758 w 5282519"/>
              <a:gd name="connsiteY15" fmla="*/ 6311900 h 6858000"/>
              <a:gd name="connsiteX16" fmla="*/ 3359 w 5282519"/>
              <a:gd name="connsiteY16" fmla="*/ 6251575 h 6858000"/>
              <a:gd name="connsiteX17" fmla="*/ 0 w 5282519"/>
              <a:gd name="connsiteY17" fmla="*/ 6183312 h 6858000"/>
              <a:gd name="connsiteX18" fmla="*/ 3359 w 5282519"/>
              <a:gd name="connsiteY18" fmla="*/ 6113462 h 6858000"/>
              <a:gd name="connsiteX19" fmla="*/ 11758 w 5282519"/>
              <a:gd name="connsiteY19" fmla="*/ 6056312 h 6858000"/>
              <a:gd name="connsiteX20" fmla="*/ 23515 w 5282519"/>
              <a:gd name="connsiteY20" fmla="*/ 6003925 h 6858000"/>
              <a:gd name="connsiteX21" fmla="*/ 38632 w 5282519"/>
              <a:gd name="connsiteY21" fmla="*/ 5956300 h 6858000"/>
              <a:gd name="connsiteX22" fmla="*/ 55427 w 5282519"/>
              <a:gd name="connsiteY22" fmla="*/ 5915025 h 6858000"/>
              <a:gd name="connsiteX23" fmla="*/ 75583 w 5282519"/>
              <a:gd name="connsiteY23" fmla="*/ 5876925 h 6858000"/>
              <a:gd name="connsiteX24" fmla="*/ 95738 w 5282519"/>
              <a:gd name="connsiteY24" fmla="*/ 5840412 h 6858000"/>
              <a:gd name="connsiteX25" fmla="*/ 115893 w 5282519"/>
              <a:gd name="connsiteY25" fmla="*/ 5802312 h 6858000"/>
              <a:gd name="connsiteX26" fmla="*/ 134368 w 5282519"/>
              <a:gd name="connsiteY26" fmla="*/ 5762625 h 6858000"/>
              <a:gd name="connsiteX27" fmla="*/ 152844 w 5282519"/>
              <a:gd name="connsiteY27" fmla="*/ 5721350 h 6858000"/>
              <a:gd name="connsiteX28" fmla="*/ 167960 w 5282519"/>
              <a:gd name="connsiteY28" fmla="*/ 5675312 h 6858000"/>
              <a:gd name="connsiteX29" fmla="*/ 178038 w 5282519"/>
              <a:gd name="connsiteY29" fmla="*/ 5622925 h 6858000"/>
              <a:gd name="connsiteX30" fmla="*/ 188115 w 5282519"/>
              <a:gd name="connsiteY30" fmla="*/ 5562600 h 6858000"/>
              <a:gd name="connsiteX31" fmla="*/ 189795 w 5282519"/>
              <a:gd name="connsiteY31" fmla="*/ 5494337 h 6858000"/>
              <a:gd name="connsiteX32" fmla="*/ 188115 w 5282519"/>
              <a:gd name="connsiteY32" fmla="*/ 5426075 h 6858000"/>
              <a:gd name="connsiteX33" fmla="*/ 178038 w 5282519"/>
              <a:gd name="connsiteY33" fmla="*/ 5365750 h 6858000"/>
              <a:gd name="connsiteX34" fmla="*/ 167960 w 5282519"/>
              <a:gd name="connsiteY34" fmla="*/ 5313362 h 6858000"/>
              <a:gd name="connsiteX35" fmla="*/ 152844 w 5282519"/>
              <a:gd name="connsiteY35" fmla="*/ 5268912 h 6858000"/>
              <a:gd name="connsiteX36" fmla="*/ 134368 w 5282519"/>
              <a:gd name="connsiteY36" fmla="*/ 5226050 h 6858000"/>
              <a:gd name="connsiteX37" fmla="*/ 115893 w 5282519"/>
              <a:gd name="connsiteY37" fmla="*/ 5186362 h 6858000"/>
              <a:gd name="connsiteX38" fmla="*/ 95738 w 5282519"/>
              <a:gd name="connsiteY38" fmla="*/ 5149850 h 6858000"/>
              <a:gd name="connsiteX39" fmla="*/ 75583 w 5282519"/>
              <a:gd name="connsiteY39" fmla="*/ 5114925 h 6858000"/>
              <a:gd name="connsiteX40" fmla="*/ 55427 w 5282519"/>
              <a:gd name="connsiteY40" fmla="*/ 5075237 h 6858000"/>
              <a:gd name="connsiteX41" fmla="*/ 38632 w 5282519"/>
              <a:gd name="connsiteY41" fmla="*/ 5033962 h 6858000"/>
              <a:gd name="connsiteX42" fmla="*/ 23515 w 5282519"/>
              <a:gd name="connsiteY42" fmla="*/ 4987925 h 6858000"/>
              <a:gd name="connsiteX43" fmla="*/ 11758 w 5282519"/>
              <a:gd name="connsiteY43" fmla="*/ 4935537 h 6858000"/>
              <a:gd name="connsiteX44" fmla="*/ 3359 w 5282519"/>
              <a:gd name="connsiteY44" fmla="*/ 4875212 h 6858000"/>
              <a:gd name="connsiteX45" fmla="*/ 0 w 5282519"/>
              <a:gd name="connsiteY45" fmla="*/ 4806950 h 6858000"/>
              <a:gd name="connsiteX46" fmla="*/ 3359 w 5282519"/>
              <a:gd name="connsiteY46" fmla="*/ 4738687 h 6858000"/>
              <a:gd name="connsiteX47" fmla="*/ 11758 w 5282519"/>
              <a:gd name="connsiteY47" fmla="*/ 4678362 h 6858000"/>
              <a:gd name="connsiteX48" fmla="*/ 23515 w 5282519"/>
              <a:gd name="connsiteY48" fmla="*/ 4625975 h 6858000"/>
              <a:gd name="connsiteX49" fmla="*/ 38632 w 5282519"/>
              <a:gd name="connsiteY49" fmla="*/ 4579937 h 6858000"/>
              <a:gd name="connsiteX50" fmla="*/ 55427 w 5282519"/>
              <a:gd name="connsiteY50" fmla="*/ 4537075 h 6858000"/>
              <a:gd name="connsiteX51" fmla="*/ 75583 w 5282519"/>
              <a:gd name="connsiteY51" fmla="*/ 4498975 h 6858000"/>
              <a:gd name="connsiteX52" fmla="*/ 115893 w 5282519"/>
              <a:gd name="connsiteY52" fmla="*/ 4424362 h 6858000"/>
              <a:gd name="connsiteX53" fmla="*/ 134368 w 5282519"/>
              <a:gd name="connsiteY53" fmla="*/ 4386262 h 6858000"/>
              <a:gd name="connsiteX54" fmla="*/ 152844 w 5282519"/>
              <a:gd name="connsiteY54" fmla="*/ 4343400 h 6858000"/>
              <a:gd name="connsiteX55" fmla="*/ 167960 w 5282519"/>
              <a:gd name="connsiteY55" fmla="*/ 4297362 h 6858000"/>
              <a:gd name="connsiteX56" fmla="*/ 178038 w 5282519"/>
              <a:gd name="connsiteY56" fmla="*/ 4244975 h 6858000"/>
              <a:gd name="connsiteX57" fmla="*/ 188115 w 5282519"/>
              <a:gd name="connsiteY57" fmla="*/ 4186237 h 6858000"/>
              <a:gd name="connsiteX58" fmla="*/ 189795 w 5282519"/>
              <a:gd name="connsiteY58" fmla="*/ 4116387 h 6858000"/>
              <a:gd name="connsiteX59" fmla="*/ 188115 w 5282519"/>
              <a:gd name="connsiteY59" fmla="*/ 4048125 h 6858000"/>
              <a:gd name="connsiteX60" fmla="*/ 178038 w 5282519"/>
              <a:gd name="connsiteY60" fmla="*/ 3987800 h 6858000"/>
              <a:gd name="connsiteX61" fmla="*/ 167960 w 5282519"/>
              <a:gd name="connsiteY61" fmla="*/ 3935412 h 6858000"/>
              <a:gd name="connsiteX62" fmla="*/ 152844 w 5282519"/>
              <a:gd name="connsiteY62" fmla="*/ 3890962 h 6858000"/>
              <a:gd name="connsiteX63" fmla="*/ 134368 w 5282519"/>
              <a:gd name="connsiteY63" fmla="*/ 3848100 h 6858000"/>
              <a:gd name="connsiteX64" fmla="*/ 115893 w 5282519"/>
              <a:gd name="connsiteY64" fmla="*/ 3811587 h 6858000"/>
              <a:gd name="connsiteX65" fmla="*/ 75583 w 5282519"/>
              <a:gd name="connsiteY65" fmla="*/ 3736975 h 6858000"/>
              <a:gd name="connsiteX66" fmla="*/ 55427 w 5282519"/>
              <a:gd name="connsiteY66" fmla="*/ 3697287 h 6858000"/>
              <a:gd name="connsiteX67" fmla="*/ 38632 w 5282519"/>
              <a:gd name="connsiteY67" fmla="*/ 3656012 h 6858000"/>
              <a:gd name="connsiteX68" fmla="*/ 23515 w 5282519"/>
              <a:gd name="connsiteY68" fmla="*/ 3609975 h 6858000"/>
              <a:gd name="connsiteX69" fmla="*/ 11758 w 5282519"/>
              <a:gd name="connsiteY69" fmla="*/ 3557587 h 6858000"/>
              <a:gd name="connsiteX70" fmla="*/ 3359 w 5282519"/>
              <a:gd name="connsiteY70" fmla="*/ 3497262 h 6858000"/>
              <a:gd name="connsiteX71" fmla="*/ 0 w 5282519"/>
              <a:gd name="connsiteY71" fmla="*/ 3427412 h 6858000"/>
              <a:gd name="connsiteX72" fmla="*/ 3359 w 5282519"/>
              <a:gd name="connsiteY72" fmla="*/ 3360737 h 6858000"/>
              <a:gd name="connsiteX73" fmla="*/ 11758 w 5282519"/>
              <a:gd name="connsiteY73" fmla="*/ 3300412 h 6858000"/>
              <a:gd name="connsiteX74" fmla="*/ 23515 w 5282519"/>
              <a:gd name="connsiteY74" fmla="*/ 3248025 h 6858000"/>
              <a:gd name="connsiteX75" fmla="*/ 38632 w 5282519"/>
              <a:gd name="connsiteY75" fmla="*/ 3201987 h 6858000"/>
              <a:gd name="connsiteX76" fmla="*/ 55427 w 5282519"/>
              <a:gd name="connsiteY76" fmla="*/ 3160712 h 6858000"/>
              <a:gd name="connsiteX77" fmla="*/ 75583 w 5282519"/>
              <a:gd name="connsiteY77" fmla="*/ 3121025 h 6858000"/>
              <a:gd name="connsiteX78" fmla="*/ 95738 w 5282519"/>
              <a:gd name="connsiteY78" fmla="*/ 3084512 h 6858000"/>
              <a:gd name="connsiteX79" fmla="*/ 115893 w 5282519"/>
              <a:gd name="connsiteY79" fmla="*/ 3046412 h 6858000"/>
              <a:gd name="connsiteX80" fmla="*/ 134368 w 5282519"/>
              <a:gd name="connsiteY80" fmla="*/ 3009900 h 6858000"/>
              <a:gd name="connsiteX81" fmla="*/ 152844 w 5282519"/>
              <a:gd name="connsiteY81" fmla="*/ 2967037 h 6858000"/>
              <a:gd name="connsiteX82" fmla="*/ 167960 w 5282519"/>
              <a:gd name="connsiteY82" fmla="*/ 2922587 h 6858000"/>
              <a:gd name="connsiteX83" fmla="*/ 178038 w 5282519"/>
              <a:gd name="connsiteY83" fmla="*/ 2868612 h 6858000"/>
              <a:gd name="connsiteX84" fmla="*/ 188115 w 5282519"/>
              <a:gd name="connsiteY84" fmla="*/ 2809875 h 6858000"/>
              <a:gd name="connsiteX85" fmla="*/ 189795 w 5282519"/>
              <a:gd name="connsiteY85" fmla="*/ 2741612 h 6858000"/>
              <a:gd name="connsiteX86" fmla="*/ 188115 w 5282519"/>
              <a:gd name="connsiteY86" fmla="*/ 2671762 h 6858000"/>
              <a:gd name="connsiteX87" fmla="*/ 178038 w 5282519"/>
              <a:gd name="connsiteY87" fmla="*/ 2613025 h 6858000"/>
              <a:gd name="connsiteX88" fmla="*/ 167960 w 5282519"/>
              <a:gd name="connsiteY88" fmla="*/ 2560637 h 6858000"/>
              <a:gd name="connsiteX89" fmla="*/ 152844 w 5282519"/>
              <a:gd name="connsiteY89" fmla="*/ 2513012 h 6858000"/>
              <a:gd name="connsiteX90" fmla="*/ 134368 w 5282519"/>
              <a:gd name="connsiteY90" fmla="*/ 2471737 h 6858000"/>
              <a:gd name="connsiteX91" fmla="*/ 115893 w 5282519"/>
              <a:gd name="connsiteY91" fmla="*/ 2433637 h 6858000"/>
              <a:gd name="connsiteX92" fmla="*/ 95738 w 5282519"/>
              <a:gd name="connsiteY92" fmla="*/ 2395537 h 6858000"/>
              <a:gd name="connsiteX93" fmla="*/ 75583 w 5282519"/>
              <a:gd name="connsiteY93" fmla="*/ 2359025 h 6858000"/>
              <a:gd name="connsiteX94" fmla="*/ 55427 w 5282519"/>
              <a:gd name="connsiteY94" fmla="*/ 2319337 h 6858000"/>
              <a:gd name="connsiteX95" fmla="*/ 38632 w 5282519"/>
              <a:gd name="connsiteY95" fmla="*/ 2278062 h 6858000"/>
              <a:gd name="connsiteX96" fmla="*/ 23515 w 5282519"/>
              <a:gd name="connsiteY96" fmla="*/ 2232025 h 6858000"/>
              <a:gd name="connsiteX97" fmla="*/ 11758 w 5282519"/>
              <a:gd name="connsiteY97" fmla="*/ 2179637 h 6858000"/>
              <a:gd name="connsiteX98" fmla="*/ 3359 w 5282519"/>
              <a:gd name="connsiteY98" fmla="*/ 2119312 h 6858000"/>
              <a:gd name="connsiteX99" fmla="*/ 0 w 5282519"/>
              <a:gd name="connsiteY99" fmla="*/ 2051050 h 6858000"/>
              <a:gd name="connsiteX100" fmla="*/ 3359 w 5282519"/>
              <a:gd name="connsiteY100" fmla="*/ 1982787 h 6858000"/>
              <a:gd name="connsiteX101" fmla="*/ 11758 w 5282519"/>
              <a:gd name="connsiteY101" fmla="*/ 1922462 h 6858000"/>
              <a:gd name="connsiteX102" fmla="*/ 23515 w 5282519"/>
              <a:gd name="connsiteY102" fmla="*/ 1870075 h 6858000"/>
              <a:gd name="connsiteX103" fmla="*/ 38632 w 5282519"/>
              <a:gd name="connsiteY103" fmla="*/ 1824037 h 6858000"/>
              <a:gd name="connsiteX104" fmla="*/ 55427 w 5282519"/>
              <a:gd name="connsiteY104" fmla="*/ 1782762 h 6858000"/>
              <a:gd name="connsiteX105" fmla="*/ 75583 w 5282519"/>
              <a:gd name="connsiteY105" fmla="*/ 1743075 h 6858000"/>
              <a:gd name="connsiteX106" fmla="*/ 95738 w 5282519"/>
              <a:gd name="connsiteY106" fmla="*/ 1708150 h 6858000"/>
              <a:gd name="connsiteX107" fmla="*/ 115893 w 5282519"/>
              <a:gd name="connsiteY107" fmla="*/ 1671637 h 6858000"/>
              <a:gd name="connsiteX108" fmla="*/ 134368 w 5282519"/>
              <a:gd name="connsiteY108" fmla="*/ 1631950 h 6858000"/>
              <a:gd name="connsiteX109" fmla="*/ 152844 w 5282519"/>
              <a:gd name="connsiteY109" fmla="*/ 1589087 h 6858000"/>
              <a:gd name="connsiteX110" fmla="*/ 167960 w 5282519"/>
              <a:gd name="connsiteY110" fmla="*/ 1544637 h 6858000"/>
              <a:gd name="connsiteX111" fmla="*/ 178038 w 5282519"/>
              <a:gd name="connsiteY111" fmla="*/ 1492250 h 6858000"/>
              <a:gd name="connsiteX112" fmla="*/ 188115 w 5282519"/>
              <a:gd name="connsiteY112" fmla="*/ 1431925 h 6858000"/>
              <a:gd name="connsiteX113" fmla="*/ 189795 w 5282519"/>
              <a:gd name="connsiteY113" fmla="*/ 1363662 h 6858000"/>
              <a:gd name="connsiteX114" fmla="*/ 188115 w 5282519"/>
              <a:gd name="connsiteY114" fmla="*/ 1295400 h 6858000"/>
              <a:gd name="connsiteX115" fmla="*/ 178038 w 5282519"/>
              <a:gd name="connsiteY115" fmla="*/ 1235075 h 6858000"/>
              <a:gd name="connsiteX116" fmla="*/ 167960 w 5282519"/>
              <a:gd name="connsiteY116" fmla="*/ 1182687 h 6858000"/>
              <a:gd name="connsiteX117" fmla="*/ 152844 w 5282519"/>
              <a:gd name="connsiteY117" fmla="*/ 1136650 h 6858000"/>
              <a:gd name="connsiteX118" fmla="*/ 134368 w 5282519"/>
              <a:gd name="connsiteY118" fmla="*/ 1095375 h 6858000"/>
              <a:gd name="connsiteX119" fmla="*/ 115893 w 5282519"/>
              <a:gd name="connsiteY119" fmla="*/ 1055687 h 6858000"/>
              <a:gd name="connsiteX120" fmla="*/ 95738 w 5282519"/>
              <a:gd name="connsiteY120" fmla="*/ 1017587 h 6858000"/>
              <a:gd name="connsiteX121" fmla="*/ 75583 w 5282519"/>
              <a:gd name="connsiteY121" fmla="*/ 981075 h 6858000"/>
              <a:gd name="connsiteX122" fmla="*/ 55427 w 5282519"/>
              <a:gd name="connsiteY122" fmla="*/ 942975 h 6858000"/>
              <a:gd name="connsiteX123" fmla="*/ 38632 w 5282519"/>
              <a:gd name="connsiteY123" fmla="*/ 901700 h 6858000"/>
              <a:gd name="connsiteX124" fmla="*/ 23515 w 5282519"/>
              <a:gd name="connsiteY124" fmla="*/ 854075 h 6858000"/>
              <a:gd name="connsiteX125" fmla="*/ 11758 w 5282519"/>
              <a:gd name="connsiteY125" fmla="*/ 801687 h 6858000"/>
              <a:gd name="connsiteX126" fmla="*/ 3359 w 5282519"/>
              <a:gd name="connsiteY126" fmla="*/ 744537 h 6858000"/>
              <a:gd name="connsiteX127" fmla="*/ 0 w 5282519"/>
              <a:gd name="connsiteY127" fmla="*/ 673100 h 6858000"/>
              <a:gd name="connsiteX128" fmla="*/ 3359 w 5282519"/>
              <a:gd name="connsiteY128" fmla="*/ 606425 h 6858000"/>
              <a:gd name="connsiteX129" fmla="*/ 11758 w 5282519"/>
              <a:gd name="connsiteY129" fmla="*/ 546100 h 6858000"/>
              <a:gd name="connsiteX130" fmla="*/ 23515 w 5282519"/>
              <a:gd name="connsiteY130" fmla="*/ 496887 h 6858000"/>
              <a:gd name="connsiteX131" fmla="*/ 38632 w 5282519"/>
              <a:gd name="connsiteY131" fmla="*/ 450850 h 6858000"/>
              <a:gd name="connsiteX132" fmla="*/ 55427 w 5282519"/>
              <a:gd name="connsiteY132" fmla="*/ 409575 h 6858000"/>
              <a:gd name="connsiteX133" fmla="*/ 73903 w 5282519"/>
              <a:gd name="connsiteY133" fmla="*/ 369887 h 6858000"/>
              <a:gd name="connsiteX134" fmla="*/ 92379 w 5282519"/>
              <a:gd name="connsiteY134" fmla="*/ 334962 h 6858000"/>
              <a:gd name="connsiteX135" fmla="*/ 112534 w 5282519"/>
              <a:gd name="connsiteY135" fmla="*/ 296862 h 6858000"/>
              <a:gd name="connsiteX136" fmla="*/ 132689 w 5282519"/>
              <a:gd name="connsiteY136" fmla="*/ 260350 h 6858000"/>
              <a:gd name="connsiteX137" fmla="*/ 149485 w 5282519"/>
              <a:gd name="connsiteY137" fmla="*/ 217487 h 6858000"/>
              <a:gd name="connsiteX138" fmla="*/ 166281 w 5282519"/>
              <a:gd name="connsiteY138" fmla="*/ 174625 h 6858000"/>
              <a:gd name="connsiteX139" fmla="*/ 176358 w 5282519"/>
              <a:gd name="connsiteY139" fmla="*/ 122237 h 6858000"/>
              <a:gd name="connsiteX140" fmla="*/ 184756 w 5282519"/>
              <a:gd name="connsiteY140" fmla="*/ 666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5282519" h="6858000">
                <a:moveTo>
                  <a:pt x="189795" y="0"/>
                </a:moveTo>
                <a:lnTo>
                  <a:pt x="5282519" y="0"/>
                </a:lnTo>
                <a:lnTo>
                  <a:pt x="5282519" y="6858000"/>
                </a:lnTo>
                <a:lnTo>
                  <a:pt x="189795" y="6858000"/>
                </a:lnTo>
                <a:lnTo>
                  <a:pt x="184756" y="6791325"/>
                </a:lnTo>
                <a:lnTo>
                  <a:pt x="176358" y="6735762"/>
                </a:lnTo>
                <a:lnTo>
                  <a:pt x="166281" y="6683375"/>
                </a:lnTo>
                <a:lnTo>
                  <a:pt x="149485" y="6640512"/>
                </a:lnTo>
                <a:lnTo>
                  <a:pt x="132689" y="6597650"/>
                </a:lnTo>
                <a:lnTo>
                  <a:pt x="112534" y="6561137"/>
                </a:lnTo>
                <a:lnTo>
                  <a:pt x="92379" y="6523037"/>
                </a:lnTo>
                <a:lnTo>
                  <a:pt x="73903" y="6488112"/>
                </a:lnTo>
                <a:lnTo>
                  <a:pt x="55427" y="6448425"/>
                </a:lnTo>
                <a:lnTo>
                  <a:pt x="38632" y="6407150"/>
                </a:lnTo>
                <a:lnTo>
                  <a:pt x="23515" y="6361112"/>
                </a:lnTo>
                <a:lnTo>
                  <a:pt x="11758" y="6311900"/>
                </a:lnTo>
                <a:lnTo>
                  <a:pt x="3359" y="6251575"/>
                </a:lnTo>
                <a:lnTo>
                  <a:pt x="0" y="6183312"/>
                </a:lnTo>
                <a:lnTo>
                  <a:pt x="3359" y="6113462"/>
                </a:lnTo>
                <a:lnTo>
                  <a:pt x="11758" y="6056312"/>
                </a:lnTo>
                <a:lnTo>
                  <a:pt x="23515" y="6003925"/>
                </a:lnTo>
                <a:lnTo>
                  <a:pt x="38632" y="5956300"/>
                </a:lnTo>
                <a:lnTo>
                  <a:pt x="55427" y="5915025"/>
                </a:lnTo>
                <a:lnTo>
                  <a:pt x="75583" y="5876925"/>
                </a:lnTo>
                <a:lnTo>
                  <a:pt x="95738" y="5840412"/>
                </a:lnTo>
                <a:lnTo>
                  <a:pt x="115893" y="5802312"/>
                </a:lnTo>
                <a:lnTo>
                  <a:pt x="134368" y="5762625"/>
                </a:lnTo>
                <a:lnTo>
                  <a:pt x="152844" y="5721350"/>
                </a:lnTo>
                <a:lnTo>
                  <a:pt x="167960" y="5675312"/>
                </a:lnTo>
                <a:lnTo>
                  <a:pt x="178038" y="5622925"/>
                </a:lnTo>
                <a:lnTo>
                  <a:pt x="188115" y="5562600"/>
                </a:lnTo>
                <a:lnTo>
                  <a:pt x="189795" y="5494337"/>
                </a:lnTo>
                <a:lnTo>
                  <a:pt x="188115" y="5426075"/>
                </a:lnTo>
                <a:lnTo>
                  <a:pt x="178038" y="5365750"/>
                </a:lnTo>
                <a:lnTo>
                  <a:pt x="167960" y="5313362"/>
                </a:lnTo>
                <a:lnTo>
                  <a:pt x="152844" y="5268912"/>
                </a:lnTo>
                <a:lnTo>
                  <a:pt x="134368" y="5226050"/>
                </a:lnTo>
                <a:lnTo>
                  <a:pt x="115893" y="5186362"/>
                </a:lnTo>
                <a:lnTo>
                  <a:pt x="95738" y="5149850"/>
                </a:lnTo>
                <a:lnTo>
                  <a:pt x="75583" y="5114925"/>
                </a:lnTo>
                <a:lnTo>
                  <a:pt x="55427" y="5075237"/>
                </a:lnTo>
                <a:lnTo>
                  <a:pt x="38632" y="5033962"/>
                </a:lnTo>
                <a:lnTo>
                  <a:pt x="23515" y="4987925"/>
                </a:lnTo>
                <a:lnTo>
                  <a:pt x="11758" y="4935537"/>
                </a:lnTo>
                <a:lnTo>
                  <a:pt x="3359" y="4875212"/>
                </a:lnTo>
                <a:lnTo>
                  <a:pt x="0" y="4806950"/>
                </a:lnTo>
                <a:lnTo>
                  <a:pt x="3359" y="4738687"/>
                </a:lnTo>
                <a:lnTo>
                  <a:pt x="11758" y="4678362"/>
                </a:lnTo>
                <a:lnTo>
                  <a:pt x="23515" y="4625975"/>
                </a:lnTo>
                <a:lnTo>
                  <a:pt x="38632" y="4579937"/>
                </a:lnTo>
                <a:lnTo>
                  <a:pt x="55427" y="4537075"/>
                </a:lnTo>
                <a:lnTo>
                  <a:pt x="75583" y="4498975"/>
                </a:lnTo>
                <a:lnTo>
                  <a:pt x="115893" y="4424362"/>
                </a:lnTo>
                <a:lnTo>
                  <a:pt x="134368" y="4386262"/>
                </a:lnTo>
                <a:lnTo>
                  <a:pt x="152844" y="4343400"/>
                </a:lnTo>
                <a:lnTo>
                  <a:pt x="167960" y="4297362"/>
                </a:lnTo>
                <a:lnTo>
                  <a:pt x="178038" y="4244975"/>
                </a:lnTo>
                <a:lnTo>
                  <a:pt x="188115" y="4186237"/>
                </a:lnTo>
                <a:lnTo>
                  <a:pt x="189795" y="4116387"/>
                </a:lnTo>
                <a:lnTo>
                  <a:pt x="188115" y="4048125"/>
                </a:lnTo>
                <a:lnTo>
                  <a:pt x="178038" y="3987800"/>
                </a:lnTo>
                <a:lnTo>
                  <a:pt x="167960" y="3935412"/>
                </a:lnTo>
                <a:lnTo>
                  <a:pt x="152844" y="3890962"/>
                </a:lnTo>
                <a:lnTo>
                  <a:pt x="134368" y="3848100"/>
                </a:lnTo>
                <a:lnTo>
                  <a:pt x="115893" y="3811587"/>
                </a:lnTo>
                <a:lnTo>
                  <a:pt x="75583" y="3736975"/>
                </a:lnTo>
                <a:lnTo>
                  <a:pt x="55427" y="3697287"/>
                </a:lnTo>
                <a:lnTo>
                  <a:pt x="38632" y="3656012"/>
                </a:lnTo>
                <a:lnTo>
                  <a:pt x="23515" y="3609975"/>
                </a:lnTo>
                <a:lnTo>
                  <a:pt x="11758" y="3557587"/>
                </a:lnTo>
                <a:lnTo>
                  <a:pt x="3359" y="3497262"/>
                </a:lnTo>
                <a:lnTo>
                  <a:pt x="0" y="3427412"/>
                </a:lnTo>
                <a:lnTo>
                  <a:pt x="3359" y="3360737"/>
                </a:lnTo>
                <a:lnTo>
                  <a:pt x="11758" y="3300412"/>
                </a:lnTo>
                <a:lnTo>
                  <a:pt x="23515" y="3248025"/>
                </a:lnTo>
                <a:lnTo>
                  <a:pt x="38632" y="3201987"/>
                </a:lnTo>
                <a:lnTo>
                  <a:pt x="55427" y="3160712"/>
                </a:lnTo>
                <a:lnTo>
                  <a:pt x="75583" y="3121025"/>
                </a:lnTo>
                <a:lnTo>
                  <a:pt x="95738" y="3084512"/>
                </a:lnTo>
                <a:lnTo>
                  <a:pt x="115893" y="3046412"/>
                </a:lnTo>
                <a:lnTo>
                  <a:pt x="134368" y="3009900"/>
                </a:lnTo>
                <a:lnTo>
                  <a:pt x="152844" y="2967037"/>
                </a:lnTo>
                <a:lnTo>
                  <a:pt x="167960" y="2922587"/>
                </a:lnTo>
                <a:lnTo>
                  <a:pt x="178038" y="2868612"/>
                </a:lnTo>
                <a:lnTo>
                  <a:pt x="188115" y="2809875"/>
                </a:lnTo>
                <a:lnTo>
                  <a:pt x="189795" y="2741612"/>
                </a:lnTo>
                <a:lnTo>
                  <a:pt x="188115" y="2671762"/>
                </a:lnTo>
                <a:lnTo>
                  <a:pt x="178038" y="2613025"/>
                </a:lnTo>
                <a:lnTo>
                  <a:pt x="167960" y="2560637"/>
                </a:lnTo>
                <a:lnTo>
                  <a:pt x="152844" y="2513012"/>
                </a:lnTo>
                <a:lnTo>
                  <a:pt x="134368" y="2471737"/>
                </a:lnTo>
                <a:lnTo>
                  <a:pt x="115893" y="2433637"/>
                </a:lnTo>
                <a:lnTo>
                  <a:pt x="95738" y="2395537"/>
                </a:lnTo>
                <a:lnTo>
                  <a:pt x="75583" y="2359025"/>
                </a:lnTo>
                <a:lnTo>
                  <a:pt x="55427" y="2319337"/>
                </a:lnTo>
                <a:lnTo>
                  <a:pt x="38632" y="2278062"/>
                </a:lnTo>
                <a:lnTo>
                  <a:pt x="23515" y="2232025"/>
                </a:lnTo>
                <a:lnTo>
                  <a:pt x="11758" y="2179637"/>
                </a:lnTo>
                <a:lnTo>
                  <a:pt x="3359" y="2119312"/>
                </a:lnTo>
                <a:lnTo>
                  <a:pt x="0" y="2051050"/>
                </a:lnTo>
                <a:lnTo>
                  <a:pt x="3359" y="1982787"/>
                </a:lnTo>
                <a:lnTo>
                  <a:pt x="11758" y="1922462"/>
                </a:lnTo>
                <a:lnTo>
                  <a:pt x="23515" y="1870075"/>
                </a:lnTo>
                <a:lnTo>
                  <a:pt x="38632" y="1824037"/>
                </a:lnTo>
                <a:lnTo>
                  <a:pt x="55427" y="1782762"/>
                </a:lnTo>
                <a:lnTo>
                  <a:pt x="75583" y="1743075"/>
                </a:lnTo>
                <a:lnTo>
                  <a:pt x="95738" y="1708150"/>
                </a:lnTo>
                <a:lnTo>
                  <a:pt x="115893" y="1671637"/>
                </a:lnTo>
                <a:lnTo>
                  <a:pt x="134368" y="1631950"/>
                </a:lnTo>
                <a:lnTo>
                  <a:pt x="152844" y="1589087"/>
                </a:lnTo>
                <a:lnTo>
                  <a:pt x="167960" y="1544637"/>
                </a:lnTo>
                <a:lnTo>
                  <a:pt x="178038" y="1492250"/>
                </a:lnTo>
                <a:lnTo>
                  <a:pt x="188115" y="1431925"/>
                </a:lnTo>
                <a:lnTo>
                  <a:pt x="189795" y="1363662"/>
                </a:lnTo>
                <a:lnTo>
                  <a:pt x="188115" y="1295400"/>
                </a:lnTo>
                <a:lnTo>
                  <a:pt x="178038" y="1235075"/>
                </a:lnTo>
                <a:lnTo>
                  <a:pt x="167960" y="1182687"/>
                </a:lnTo>
                <a:lnTo>
                  <a:pt x="152844" y="1136650"/>
                </a:lnTo>
                <a:lnTo>
                  <a:pt x="134368" y="1095375"/>
                </a:lnTo>
                <a:lnTo>
                  <a:pt x="115893" y="1055687"/>
                </a:lnTo>
                <a:lnTo>
                  <a:pt x="95738" y="1017587"/>
                </a:lnTo>
                <a:lnTo>
                  <a:pt x="75583" y="981075"/>
                </a:lnTo>
                <a:lnTo>
                  <a:pt x="55427" y="942975"/>
                </a:lnTo>
                <a:lnTo>
                  <a:pt x="38632" y="901700"/>
                </a:lnTo>
                <a:lnTo>
                  <a:pt x="23515" y="854075"/>
                </a:lnTo>
                <a:lnTo>
                  <a:pt x="11758" y="801687"/>
                </a:lnTo>
                <a:lnTo>
                  <a:pt x="3359" y="744537"/>
                </a:lnTo>
                <a:lnTo>
                  <a:pt x="0" y="673100"/>
                </a:lnTo>
                <a:lnTo>
                  <a:pt x="3359" y="606425"/>
                </a:lnTo>
                <a:lnTo>
                  <a:pt x="11758" y="546100"/>
                </a:lnTo>
                <a:lnTo>
                  <a:pt x="23515" y="496887"/>
                </a:lnTo>
                <a:lnTo>
                  <a:pt x="38632" y="450850"/>
                </a:lnTo>
                <a:lnTo>
                  <a:pt x="55427" y="409575"/>
                </a:lnTo>
                <a:lnTo>
                  <a:pt x="73903" y="369887"/>
                </a:lnTo>
                <a:lnTo>
                  <a:pt x="92379" y="334962"/>
                </a:lnTo>
                <a:lnTo>
                  <a:pt x="112534" y="296862"/>
                </a:lnTo>
                <a:lnTo>
                  <a:pt x="132689" y="260350"/>
                </a:lnTo>
                <a:lnTo>
                  <a:pt x="149485" y="217487"/>
                </a:lnTo>
                <a:lnTo>
                  <a:pt x="166281" y="174625"/>
                </a:lnTo>
                <a:lnTo>
                  <a:pt x="176358" y="122237"/>
                </a:lnTo>
                <a:lnTo>
                  <a:pt x="184756" y="6667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F81011-4A75-9EBD-20C4-BFEFB95D1F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471" r="34543" b="2"/>
          <a:stretch/>
        </p:blipFill>
        <p:spPr>
          <a:xfrm>
            <a:off x="6909481" y="10"/>
            <a:ext cx="5282519" cy="6857990"/>
          </a:xfrm>
          <a:custGeom>
            <a:avLst/>
            <a:gdLst/>
            <a:ahLst/>
            <a:cxnLst/>
            <a:rect l="l" t="t" r="r" b="b"/>
            <a:pathLst>
              <a:path w="5282519" h="6858000">
                <a:moveTo>
                  <a:pt x="189795" y="0"/>
                </a:moveTo>
                <a:lnTo>
                  <a:pt x="5282519" y="0"/>
                </a:lnTo>
                <a:lnTo>
                  <a:pt x="5282519" y="6858000"/>
                </a:lnTo>
                <a:lnTo>
                  <a:pt x="189795" y="6858000"/>
                </a:lnTo>
                <a:lnTo>
                  <a:pt x="184756" y="6791325"/>
                </a:lnTo>
                <a:lnTo>
                  <a:pt x="176358" y="6735762"/>
                </a:lnTo>
                <a:lnTo>
                  <a:pt x="166281" y="6683375"/>
                </a:lnTo>
                <a:lnTo>
                  <a:pt x="149485" y="6640512"/>
                </a:lnTo>
                <a:lnTo>
                  <a:pt x="132689" y="6597650"/>
                </a:lnTo>
                <a:lnTo>
                  <a:pt x="112534" y="6561137"/>
                </a:lnTo>
                <a:lnTo>
                  <a:pt x="92379" y="6523037"/>
                </a:lnTo>
                <a:lnTo>
                  <a:pt x="73903" y="6488112"/>
                </a:lnTo>
                <a:lnTo>
                  <a:pt x="55427" y="6448425"/>
                </a:lnTo>
                <a:lnTo>
                  <a:pt x="38632" y="6407150"/>
                </a:lnTo>
                <a:lnTo>
                  <a:pt x="23515" y="6361112"/>
                </a:lnTo>
                <a:lnTo>
                  <a:pt x="11758" y="6311900"/>
                </a:lnTo>
                <a:lnTo>
                  <a:pt x="3359" y="6251575"/>
                </a:lnTo>
                <a:lnTo>
                  <a:pt x="0" y="6183312"/>
                </a:lnTo>
                <a:lnTo>
                  <a:pt x="3359" y="6113462"/>
                </a:lnTo>
                <a:lnTo>
                  <a:pt x="11758" y="6056312"/>
                </a:lnTo>
                <a:lnTo>
                  <a:pt x="23515" y="6003925"/>
                </a:lnTo>
                <a:lnTo>
                  <a:pt x="38632" y="5956300"/>
                </a:lnTo>
                <a:lnTo>
                  <a:pt x="55427" y="5915025"/>
                </a:lnTo>
                <a:lnTo>
                  <a:pt x="75583" y="5876925"/>
                </a:lnTo>
                <a:lnTo>
                  <a:pt x="95738" y="5840412"/>
                </a:lnTo>
                <a:lnTo>
                  <a:pt x="115893" y="5802312"/>
                </a:lnTo>
                <a:lnTo>
                  <a:pt x="134368" y="5762625"/>
                </a:lnTo>
                <a:lnTo>
                  <a:pt x="152844" y="5721350"/>
                </a:lnTo>
                <a:lnTo>
                  <a:pt x="167960" y="5675312"/>
                </a:lnTo>
                <a:lnTo>
                  <a:pt x="178038" y="5622925"/>
                </a:lnTo>
                <a:lnTo>
                  <a:pt x="188115" y="5562600"/>
                </a:lnTo>
                <a:lnTo>
                  <a:pt x="189795" y="5494337"/>
                </a:lnTo>
                <a:lnTo>
                  <a:pt x="188115" y="5426075"/>
                </a:lnTo>
                <a:lnTo>
                  <a:pt x="178038" y="5365750"/>
                </a:lnTo>
                <a:lnTo>
                  <a:pt x="167960" y="5313362"/>
                </a:lnTo>
                <a:lnTo>
                  <a:pt x="152844" y="5268912"/>
                </a:lnTo>
                <a:lnTo>
                  <a:pt x="134368" y="5226050"/>
                </a:lnTo>
                <a:lnTo>
                  <a:pt x="115893" y="5186362"/>
                </a:lnTo>
                <a:lnTo>
                  <a:pt x="95738" y="5149850"/>
                </a:lnTo>
                <a:lnTo>
                  <a:pt x="75583" y="5114925"/>
                </a:lnTo>
                <a:lnTo>
                  <a:pt x="55427" y="5075237"/>
                </a:lnTo>
                <a:lnTo>
                  <a:pt x="38632" y="5033962"/>
                </a:lnTo>
                <a:lnTo>
                  <a:pt x="23515" y="4987925"/>
                </a:lnTo>
                <a:lnTo>
                  <a:pt x="11758" y="4935537"/>
                </a:lnTo>
                <a:lnTo>
                  <a:pt x="3359" y="4875212"/>
                </a:lnTo>
                <a:lnTo>
                  <a:pt x="0" y="4806950"/>
                </a:lnTo>
                <a:lnTo>
                  <a:pt x="3359" y="4738687"/>
                </a:lnTo>
                <a:lnTo>
                  <a:pt x="11758" y="4678362"/>
                </a:lnTo>
                <a:lnTo>
                  <a:pt x="23515" y="4625975"/>
                </a:lnTo>
                <a:lnTo>
                  <a:pt x="38632" y="4579937"/>
                </a:lnTo>
                <a:lnTo>
                  <a:pt x="55427" y="4537075"/>
                </a:lnTo>
                <a:lnTo>
                  <a:pt x="75583" y="4498975"/>
                </a:lnTo>
                <a:lnTo>
                  <a:pt x="115893" y="4424362"/>
                </a:lnTo>
                <a:lnTo>
                  <a:pt x="134368" y="4386262"/>
                </a:lnTo>
                <a:lnTo>
                  <a:pt x="152844" y="4343400"/>
                </a:lnTo>
                <a:lnTo>
                  <a:pt x="167960" y="4297362"/>
                </a:lnTo>
                <a:lnTo>
                  <a:pt x="178038" y="4244975"/>
                </a:lnTo>
                <a:lnTo>
                  <a:pt x="188115" y="4186237"/>
                </a:lnTo>
                <a:lnTo>
                  <a:pt x="189795" y="4116387"/>
                </a:lnTo>
                <a:lnTo>
                  <a:pt x="188115" y="4048125"/>
                </a:lnTo>
                <a:lnTo>
                  <a:pt x="178038" y="3987800"/>
                </a:lnTo>
                <a:lnTo>
                  <a:pt x="167960" y="3935412"/>
                </a:lnTo>
                <a:lnTo>
                  <a:pt x="152844" y="3890962"/>
                </a:lnTo>
                <a:lnTo>
                  <a:pt x="134368" y="3848100"/>
                </a:lnTo>
                <a:lnTo>
                  <a:pt x="115893" y="3811587"/>
                </a:lnTo>
                <a:lnTo>
                  <a:pt x="75583" y="3736975"/>
                </a:lnTo>
                <a:lnTo>
                  <a:pt x="55427" y="3697287"/>
                </a:lnTo>
                <a:lnTo>
                  <a:pt x="38632" y="3656012"/>
                </a:lnTo>
                <a:lnTo>
                  <a:pt x="23515" y="3609975"/>
                </a:lnTo>
                <a:lnTo>
                  <a:pt x="11758" y="3557587"/>
                </a:lnTo>
                <a:lnTo>
                  <a:pt x="3359" y="3497262"/>
                </a:lnTo>
                <a:lnTo>
                  <a:pt x="0" y="3427412"/>
                </a:lnTo>
                <a:lnTo>
                  <a:pt x="3359" y="3360737"/>
                </a:lnTo>
                <a:lnTo>
                  <a:pt x="11758" y="3300412"/>
                </a:lnTo>
                <a:lnTo>
                  <a:pt x="23515" y="3248025"/>
                </a:lnTo>
                <a:lnTo>
                  <a:pt x="38632" y="3201987"/>
                </a:lnTo>
                <a:lnTo>
                  <a:pt x="55427" y="3160712"/>
                </a:lnTo>
                <a:lnTo>
                  <a:pt x="75583" y="3121025"/>
                </a:lnTo>
                <a:lnTo>
                  <a:pt x="95738" y="3084512"/>
                </a:lnTo>
                <a:lnTo>
                  <a:pt x="115893" y="3046412"/>
                </a:lnTo>
                <a:lnTo>
                  <a:pt x="134368" y="3009900"/>
                </a:lnTo>
                <a:lnTo>
                  <a:pt x="152844" y="2967037"/>
                </a:lnTo>
                <a:lnTo>
                  <a:pt x="167960" y="2922587"/>
                </a:lnTo>
                <a:lnTo>
                  <a:pt x="178038" y="2868612"/>
                </a:lnTo>
                <a:lnTo>
                  <a:pt x="188115" y="2809875"/>
                </a:lnTo>
                <a:lnTo>
                  <a:pt x="189795" y="2741612"/>
                </a:lnTo>
                <a:lnTo>
                  <a:pt x="188115" y="2671762"/>
                </a:lnTo>
                <a:lnTo>
                  <a:pt x="178038" y="2613025"/>
                </a:lnTo>
                <a:lnTo>
                  <a:pt x="167960" y="2560637"/>
                </a:lnTo>
                <a:lnTo>
                  <a:pt x="152844" y="2513012"/>
                </a:lnTo>
                <a:lnTo>
                  <a:pt x="134368" y="2471737"/>
                </a:lnTo>
                <a:lnTo>
                  <a:pt x="115893" y="2433637"/>
                </a:lnTo>
                <a:lnTo>
                  <a:pt x="95738" y="2395537"/>
                </a:lnTo>
                <a:lnTo>
                  <a:pt x="75583" y="2359025"/>
                </a:lnTo>
                <a:lnTo>
                  <a:pt x="55427" y="2319337"/>
                </a:lnTo>
                <a:lnTo>
                  <a:pt x="38632" y="2278062"/>
                </a:lnTo>
                <a:lnTo>
                  <a:pt x="23515" y="2232025"/>
                </a:lnTo>
                <a:lnTo>
                  <a:pt x="11758" y="2179637"/>
                </a:lnTo>
                <a:lnTo>
                  <a:pt x="3359" y="2119312"/>
                </a:lnTo>
                <a:lnTo>
                  <a:pt x="0" y="2051050"/>
                </a:lnTo>
                <a:lnTo>
                  <a:pt x="3359" y="1982787"/>
                </a:lnTo>
                <a:lnTo>
                  <a:pt x="11758" y="1922462"/>
                </a:lnTo>
                <a:lnTo>
                  <a:pt x="23515" y="1870075"/>
                </a:lnTo>
                <a:lnTo>
                  <a:pt x="38632" y="1824037"/>
                </a:lnTo>
                <a:lnTo>
                  <a:pt x="55427" y="1782762"/>
                </a:lnTo>
                <a:lnTo>
                  <a:pt x="75583" y="1743075"/>
                </a:lnTo>
                <a:lnTo>
                  <a:pt x="95738" y="1708150"/>
                </a:lnTo>
                <a:lnTo>
                  <a:pt x="115893" y="1671637"/>
                </a:lnTo>
                <a:lnTo>
                  <a:pt x="134368" y="1631950"/>
                </a:lnTo>
                <a:lnTo>
                  <a:pt x="152844" y="1589087"/>
                </a:lnTo>
                <a:lnTo>
                  <a:pt x="167960" y="1544637"/>
                </a:lnTo>
                <a:lnTo>
                  <a:pt x="178038" y="1492250"/>
                </a:lnTo>
                <a:lnTo>
                  <a:pt x="188115" y="1431925"/>
                </a:lnTo>
                <a:lnTo>
                  <a:pt x="189795" y="1363662"/>
                </a:lnTo>
                <a:lnTo>
                  <a:pt x="188115" y="1295400"/>
                </a:lnTo>
                <a:lnTo>
                  <a:pt x="178038" y="1235075"/>
                </a:lnTo>
                <a:lnTo>
                  <a:pt x="167960" y="1182687"/>
                </a:lnTo>
                <a:lnTo>
                  <a:pt x="152844" y="1136650"/>
                </a:lnTo>
                <a:lnTo>
                  <a:pt x="134368" y="1095375"/>
                </a:lnTo>
                <a:lnTo>
                  <a:pt x="115893" y="1055687"/>
                </a:lnTo>
                <a:lnTo>
                  <a:pt x="95738" y="1017587"/>
                </a:lnTo>
                <a:lnTo>
                  <a:pt x="75583" y="981075"/>
                </a:lnTo>
                <a:lnTo>
                  <a:pt x="55427" y="942975"/>
                </a:lnTo>
                <a:lnTo>
                  <a:pt x="38632" y="901700"/>
                </a:lnTo>
                <a:lnTo>
                  <a:pt x="23515" y="854075"/>
                </a:lnTo>
                <a:lnTo>
                  <a:pt x="11758" y="801687"/>
                </a:lnTo>
                <a:lnTo>
                  <a:pt x="3359" y="744537"/>
                </a:lnTo>
                <a:lnTo>
                  <a:pt x="0" y="673100"/>
                </a:lnTo>
                <a:lnTo>
                  <a:pt x="3359" y="606425"/>
                </a:lnTo>
                <a:lnTo>
                  <a:pt x="11758" y="546100"/>
                </a:lnTo>
                <a:lnTo>
                  <a:pt x="23515" y="496887"/>
                </a:lnTo>
                <a:lnTo>
                  <a:pt x="38632" y="450850"/>
                </a:lnTo>
                <a:lnTo>
                  <a:pt x="55427" y="409575"/>
                </a:lnTo>
                <a:lnTo>
                  <a:pt x="73903" y="369887"/>
                </a:lnTo>
                <a:lnTo>
                  <a:pt x="92379" y="334962"/>
                </a:lnTo>
                <a:lnTo>
                  <a:pt x="112534" y="296862"/>
                </a:lnTo>
                <a:lnTo>
                  <a:pt x="132689" y="260350"/>
                </a:lnTo>
                <a:lnTo>
                  <a:pt x="149485" y="217487"/>
                </a:lnTo>
                <a:lnTo>
                  <a:pt x="166281" y="174625"/>
                </a:lnTo>
                <a:lnTo>
                  <a:pt x="176358" y="122237"/>
                </a:lnTo>
                <a:lnTo>
                  <a:pt x="184756" y="66675"/>
                </a:ln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5802D9-B407-5D2E-D43A-4B044580D053}"/>
              </a:ext>
            </a:extLst>
          </p:cNvPr>
          <p:cNvSpPr txBox="1"/>
          <p:nvPr/>
        </p:nvSpPr>
        <p:spPr>
          <a:xfrm>
            <a:off x="3048778" y="3244334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UA" dirty="0"/>
          </a:p>
        </p:txBody>
      </p:sp>
      <p:sp>
        <p:nvSpPr>
          <p:cNvPr id="28" name="Rectangle 6">
            <a:extLst>
              <a:ext uri="{FF2B5EF4-FFF2-40B4-BE49-F238E27FC236}">
                <a16:creationId xmlns:a16="http://schemas.microsoft.com/office/drawing/2014/main" id="{DA04181B-E0F1-53C4-8266-B24853493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3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8DAD6132-B8D8-5213-1BAB-4D65927748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3418771"/>
              </p:ext>
            </p:extLst>
          </p:nvPr>
        </p:nvGraphicFramePr>
        <p:xfrm>
          <a:off x="765051" y="2286001"/>
          <a:ext cx="6015897" cy="3593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50CDBA9-F75E-C389-5197-05127B0BCE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183642" y="-5344339"/>
            <a:ext cx="6468289" cy="683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318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BA15FC70-5D44-4EDC-917B-7183FDE6E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FDFFBE-5ED1-4C3A-BECC-06257E024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C03388-C006-4877-82B8-D24316559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961C6B-EAAF-2DA5-9CA5-C4407E16C8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3" b="7468"/>
          <a:stretch/>
        </p:blipFill>
        <p:spPr>
          <a:xfrm>
            <a:off x="5719402" y="3504142"/>
            <a:ext cx="6472598" cy="3353858"/>
          </a:xfrm>
          <a:custGeom>
            <a:avLst/>
            <a:gdLst/>
            <a:ahLst/>
            <a:cxnLst/>
            <a:rect l="l" t="t" r="r" b="b"/>
            <a:pathLst>
              <a:path w="6472598" h="3353858">
                <a:moveTo>
                  <a:pt x="4081" y="0"/>
                </a:moveTo>
                <a:lnTo>
                  <a:pt x="6472598" y="0"/>
                </a:lnTo>
                <a:lnTo>
                  <a:pt x="6472598" y="3353858"/>
                </a:lnTo>
                <a:lnTo>
                  <a:pt x="179388" y="3353858"/>
                </a:lnTo>
                <a:lnTo>
                  <a:pt x="174625" y="3287183"/>
                </a:lnTo>
                <a:lnTo>
                  <a:pt x="166688" y="3231620"/>
                </a:lnTo>
                <a:lnTo>
                  <a:pt x="157163" y="3179233"/>
                </a:lnTo>
                <a:lnTo>
                  <a:pt x="141288" y="3136370"/>
                </a:lnTo>
                <a:lnTo>
                  <a:pt x="125414" y="3093508"/>
                </a:lnTo>
                <a:lnTo>
                  <a:pt x="106363" y="3056995"/>
                </a:lnTo>
                <a:lnTo>
                  <a:pt x="87313" y="3018895"/>
                </a:lnTo>
                <a:lnTo>
                  <a:pt x="69850" y="2983970"/>
                </a:lnTo>
                <a:lnTo>
                  <a:pt x="52388" y="2944283"/>
                </a:lnTo>
                <a:lnTo>
                  <a:pt x="36513" y="2903008"/>
                </a:lnTo>
                <a:lnTo>
                  <a:pt x="22225" y="2856970"/>
                </a:lnTo>
                <a:lnTo>
                  <a:pt x="11113" y="2807758"/>
                </a:lnTo>
                <a:lnTo>
                  <a:pt x="3176" y="2747433"/>
                </a:lnTo>
                <a:lnTo>
                  <a:pt x="0" y="2679170"/>
                </a:lnTo>
                <a:lnTo>
                  <a:pt x="3176" y="2609320"/>
                </a:lnTo>
                <a:lnTo>
                  <a:pt x="11113" y="2552170"/>
                </a:lnTo>
                <a:lnTo>
                  <a:pt x="22225" y="2499783"/>
                </a:lnTo>
                <a:lnTo>
                  <a:pt x="36513" y="2452158"/>
                </a:lnTo>
                <a:lnTo>
                  <a:pt x="52388" y="2410883"/>
                </a:lnTo>
                <a:lnTo>
                  <a:pt x="71438" y="2372783"/>
                </a:lnTo>
                <a:lnTo>
                  <a:pt x="90488" y="2336270"/>
                </a:lnTo>
                <a:lnTo>
                  <a:pt x="109538" y="2298170"/>
                </a:lnTo>
                <a:lnTo>
                  <a:pt x="127001" y="2258483"/>
                </a:lnTo>
                <a:lnTo>
                  <a:pt x="144464" y="2217208"/>
                </a:lnTo>
                <a:lnTo>
                  <a:pt x="158750" y="2171170"/>
                </a:lnTo>
                <a:lnTo>
                  <a:pt x="168275" y="2118783"/>
                </a:lnTo>
                <a:lnTo>
                  <a:pt x="177800" y="2058458"/>
                </a:lnTo>
                <a:lnTo>
                  <a:pt x="179388" y="1990195"/>
                </a:lnTo>
                <a:lnTo>
                  <a:pt x="177800" y="1921933"/>
                </a:lnTo>
                <a:lnTo>
                  <a:pt x="168275" y="1861608"/>
                </a:lnTo>
                <a:lnTo>
                  <a:pt x="158750" y="1809220"/>
                </a:lnTo>
                <a:lnTo>
                  <a:pt x="144464" y="1764770"/>
                </a:lnTo>
                <a:lnTo>
                  <a:pt x="127001" y="1721908"/>
                </a:lnTo>
                <a:lnTo>
                  <a:pt x="109538" y="1682220"/>
                </a:lnTo>
                <a:lnTo>
                  <a:pt x="90488" y="1645708"/>
                </a:lnTo>
                <a:lnTo>
                  <a:pt x="71438" y="1610783"/>
                </a:lnTo>
                <a:lnTo>
                  <a:pt x="52388" y="1571095"/>
                </a:lnTo>
                <a:lnTo>
                  <a:pt x="36513" y="1529820"/>
                </a:lnTo>
                <a:lnTo>
                  <a:pt x="22225" y="1483783"/>
                </a:lnTo>
                <a:lnTo>
                  <a:pt x="11113" y="1431395"/>
                </a:lnTo>
                <a:lnTo>
                  <a:pt x="3176" y="1371070"/>
                </a:lnTo>
                <a:lnTo>
                  <a:pt x="0" y="1302808"/>
                </a:lnTo>
                <a:lnTo>
                  <a:pt x="3176" y="1234545"/>
                </a:lnTo>
                <a:lnTo>
                  <a:pt x="11113" y="1174220"/>
                </a:lnTo>
                <a:lnTo>
                  <a:pt x="22225" y="1121833"/>
                </a:lnTo>
                <a:lnTo>
                  <a:pt x="36513" y="1075795"/>
                </a:lnTo>
                <a:lnTo>
                  <a:pt x="52388" y="1032933"/>
                </a:lnTo>
                <a:lnTo>
                  <a:pt x="71438" y="994833"/>
                </a:lnTo>
                <a:lnTo>
                  <a:pt x="109538" y="920220"/>
                </a:lnTo>
                <a:lnTo>
                  <a:pt x="127001" y="882120"/>
                </a:lnTo>
                <a:lnTo>
                  <a:pt x="144464" y="839258"/>
                </a:lnTo>
                <a:lnTo>
                  <a:pt x="158750" y="793220"/>
                </a:lnTo>
                <a:lnTo>
                  <a:pt x="168275" y="740833"/>
                </a:lnTo>
                <a:lnTo>
                  <a:pt x="177800" y="682095"/>
                </a:lnTo>
                <a:lnTo>
                  <a:pt x="179388" y="612245"/>
                </a:lnTo>
                <a:lnTo>
                  <a:pt x="177800" y="543983"/>
                </a:lnTo>
                <a:lnTo>
                  <a:pt x="168275" y="483658"/>
                </a:lnTo>
                <a:lnTo>
                  <a:pt x="158750" y="431270"/>
                </a:lnTo>
                <a:lnTo>
                  <a:pt x="144464" y="386820"/>
                </a:lnTo>
                <a:lnTo>
                  <a:pt x="127001" y="343958"/>
                </a:lnTo>
                <a:lnTo>
                  <a:pt x="109538" y="307445"/>
                </a:lnTo>
                <a:lnTo>
                  <a:pt x="71438" y="232833"/>
                </a:lnTo>
                <a:lnTo>
                  <a:pt x="52388" y="193145"/>
                </a:lnTo>
                <a:lnTo>
                  <a:pt x="36513" y="151870"/>
                </a:lnTo>
                <a:lnTo>
                  <a:pt x="22225" y="105833"/>
                </a:lnTo>
                <a:lnTo>
                  <a:pt x="11113" y="53445"/>
                </a:lnTo>
                <a:close/>
              </a:path>
            </a:pathLst>
          </a:custGeom>
        </p:spPr>
      </p:pic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986F59B9-7AC9-46B1-B8E4-AE7EEDD9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794199" cy="6858000"/>
          </a:xfrm>
          <a:custGeom>
            <a:avLst/>
            <a:gdLst>
              <a:gd name="connsiteX0" fmla="*/ 0 w 5794199"/>
              <a:gd name="connsiteY0" fmla="*/ 0 h 6858000"/>
              <a:gd name="connsiteX1" fmla="*/ 5794199 w 5794199"/>
              <a:gd name="connsiteY1" fmla="*/ 0 h 6858000"/>
              <a:gd name="connsiteX2" fmla="*/ 5794199 w 5794199"/>
              <a:gd name="connsiteY2" fmla="*/ 6858000 h 6858000"/>
              <a:gd name="connsiteX3" fmla="*/ 0 w 5794199"/>
              <a:gd name="connsiteY3" fmla="*/ 6858000 h 6858000"/>
              <a:gd name="connsiteX4" fmla="*/ 4763 w 5794199"/>
              <a:gd name="connsiteY4" fmla="*/ 6791325 h 6858000"/>
              <a:gd name="connsiteX5" fmla="*/ 12700 w 5794199"/>
              <a:gd name="connsiteY5" fmla="*/ 6735762 h 6858000"/>
              <a:gd name="connsiteX6" fmla="*/ 22225 w 5794199"/>
              <a:gd name="connsiteY6" fmla="*/ 6683375 h 6858000"/>
              <a:gd name="connsiteX7" fmla="*/ 38100 w 5794199"/>
              <a:gd name="connsiteY7" fmla="*/ 6640512 h 6858000"/>
              <a:gd name="connsiteX8" fmla="*/ 53975 w 5794199"/>
              <a:gd name="connsiteY8" fmla="*/ 6597650 h 6858000"/>
              <a:gd name="connsiteX9" fmla="*/ 73025 w 5794199"/>
              <a:gd name="connsiteY9" fmla="*/ 6561137 h 6858000"/>
              <a:gd name="connsiteX10" fmla="*/ 92075 w 5794199"/>
              <a:gd name="connsiteY10" fmla="*/ 6523037 h 6858000"/>
              <a:gd name="connsiteX11" fmla="*/ 109538 w 5794199"/>
              <a:gd name="connsiteY11" fmla="*/ 6488112 h 6858000"/>
              <a:gd name="connsiteX12" fmla="*/ 127000 w 5794199"/>
              <a:gd name="connsiteY12" fmla="*/ 6448425 h 6858000"/>
              <a:gd name="connsiteX13" fmla="*/ 142875 w 5794199"/>
              <a:gd name="connsiteY13" fmla="*/ 6407150 h 6858000"/>
              <a:gd name="connsiteX14" fmla="*/ 157163 w 5794199"/>
              <a:gd name="connsiteY14" fmla="*/ 6361112 h 6858000"/>
              <a:gd name="connsiteX15" fmla="*/ 168275 w 5794199"/>
              <a:gd name="connsiteY15" fmla="*/ 6311900 h 6858000"/>
              <a:gd name="connsiteX16" fmla="*/ 176213 w 5794199"/>
              <a:gd name="connsiteY16" fmla="*/ 6251575 h 6858000"/>
              <a:gd name="connsiteX17" fmla="*/ 179388 w 5794199"/>
              <a:gd name="connsiteY17" fmla="*/ 6183312 h 6858000"/>
              <a:gd name="connsiteX18" fmla="*/ 176213 w 5794199"/>
              <a:gd name="connsiteY18" fmla="*/ 6113462 h 6858000"/>
              <a:gd name="connsiteX19" fmla="*/ 168275 w 5794199"/>
              <a:gd name="connsiteY19" fmla="*/ 6056312 h 6858000"/>
              <a:gd name="connsiteX20" fmla="*/ 157163 w 5794199"/>
              <a:gd name="connsiteY20" fmla="*/ 6003925 h 6858000"/>
              <a:gd name="connsiteX21" fmla="*/ 142875 w 5794199"/>
              <a:gd name="connsiteY21" fmla="*/ 5956300 h 6858000"/>
              <a:gd name="connsiteX22" fmla="*/ 127000 w 5794199"/>
              <a:gd name="connsiteY22" fmla="*/ 5915025 h 6858000"/>
              <a:gd name="connsiteX23" fmla="*/ 107950 w 5794199"/>
              <a:gd name="connsiteY23" fmla="*/ 5876925 h 6858000"/>
              <a:gd name="connsiteX24" fmla="*/ 88900 w 5794199"/>
              <a:gd name="connsiteY24" fmla="*/ 5840412 h 6858000"/>
              <a:gd name="connsiteX25" fmla="*/ 69850 w 5794199"/>
              <a:gd name="connsiteY25" fmla="*/ 5802312 h 6858000"/>
              <a:gd name="connsiteX26" fmla="*/ 52388 w 5794199"/>
              <a:gd name="connsiteY26" fmla="*/ 5762625 h 6858000"/>
              <a:gd name="connsiteX27" fmla="*/ 34925 w 5794199"/>
              <a:gd name="connsiteY27" fmla="*/ 5721350 h 6858000"/>
              <a:gd name="connsiteX28" fmla="*/ 20638 w 5794199"/>
              <a:gd name="connsiteY28" fmla="*/ 5675312 h 6858000"/>
              <a:gd name="connsiteX29" fmla="*/ 11113 w 5794199"/>
              <a:gd name="connsiteY29" fmla="*/ 5622925 h 6858000"/>
              <a:gd name="connsiteX30" fmla="*/ 1588 w 5794199"/>
              <a:gd name="connsiteY30" fmla="*/ 5562600 h 6858000"/>
              <a:gd name="connsiteX31" fmla="*/ 0 w 5794199"/>
              <a:gd name="connsiteY31" fmla="*/ 5494337 h 6858000"/>
              <a:gd name="connsiteX32" fmla="*/ 1588 w 5794199"/>
              <a:gd name="connsiteY32" fmla="*/ 5426075 h 6858000"/>
              <a:gd name="connsiteX33" fmla="*/ 11113 w 5794199"/>
              <a:gd name="connsiteY33" fmla="*/ 5365750 h 6858000"/>
              <a:gd name="connsiteX34" fmla="*/ 20638 w 5794199"/>
              <a:gd name="connsiteY34" fmla="*/ 5313362 h 6858000"/>
              <a:gd name="connsiteX35" fmla="*/ 34925 w 5794199"/>
              <a:gd name="connsiteY35" fmla="*/ 5268912 h 6858000"/>
              <a:gd name="connsiteX36" fmla="*/ 52388 w 5794199"/>
              <a:gd name="connsiteY36" fmla="*/ 5226050 h 6858000"/>
              <a:gd name="connsiteX37" fmla="*/ 69850 w 5794199"/>
              <a:gd name="connsiteY37" fmla="*/ 5186362 h 6858000"/>
              <a:gd name="connsiteX38" fmla="*/ 88900 w 5794199"/>
              <a:gd name="connsiteY38" fmla="*/ 5149850 h 6858000"/>
              <a:gd name="connsiteX39" fmla="*/ 107950 w 5794199"/>
              <a:gd name="connsiteY39" fmla="*/ 5114925 h 6858000"/>
              <a:gd name="connsiteX40" fmla="*/ 127000 w 5794199"/>
              <a:gd name="connsiteY40" fmla="*/ 5075237 h 6858000"/>
              <a:gd name="connsiteX41" fmla="*/ 142875 w 5794199"/>
              <a:gd name="connsiteY41" fmla="*/ 5033962 h 6858000"/>
              <a:gd name="connsiteX42" fmla="*/ 157163 w 5794199"/>
              <a:gd name="connsiteY42" fmla="*/ 4987925 h 6858000"/>
              <a:gd name="connsiteX43" fmla="*/ 168275 w 5794199"/>
              <a:gd name="connsiteY43" fmla="*/ 4935537 h 6858000"/>
              <a:gd name="connsiteX44" fmla="*/ 176213 w 5794199"/>
              <a:gd name="connsiteY44" fmla="*/ 4875212 h 6858000"/>
              <a:gd name="connsiteX45" fmla="*/ 179388 w 5794199"/>
              <a:gd name="connsiteY45" fmla="*/ 4806950 h 6858000"/>
              <a:gd name="connsiteX46" fmla="*/ 176213 w 5794199"/>
              <a:gd name="connsiteY46" fmla="*/ 4738687 h 6858000"/>
              <a:gd name="connsiteX47" fmla="*/ 168275 w 5794199"/>
              <a:gd name="connsiteY47" fmla="*/ 4678362 h 6858000"/>
              <a:gd name="connsiteX48" fmla="*/ 157163 w 5794199"/>
              <a:gd name="connsiteY48" fmla="*/ 4625975 h 6858000"/>
              <a:gd name="connsiteX49" fmla="*/ 142875 w 5794199"/>
              <a:gd name="connsiteY49" fmla="*/ 4579937 h 6858000"/>
              <a:gd name="connsiteX50" fmla="*/ 127000 w 5794199"/>
              <a:gd name="connsiteY50" fmla="*/ 4537075 h 6858000"/>
              <a:gd name="connsiteX51" fmla="*/ 107950 w 5794199"/>
              <a:gd name="connsiteY51" fmla="*/ 4498975 h 6858000"/>
              <a:gd name="connsiteX52" fmla="*/ 69850 w 5794199"/>
              <a:gd name="connsiteY52" fmla="*/ 4424362 h 6858000"/>
              <a:gd name="connsiteX53" fmla="*/ 52388 w 5794199"/>
              <a:gd name="connsiteY53" fmla="*/ 4386262 h 6858000"/>
              <a:gd name="connsiteX54" fmla="*/ 34925 w 5794199"/>
              <a:gd name="connsiteY54" fmla="*/ 4343400 h 6858000"/>
              <a:gd name="connsiteX55" fmla="*/ 20638 w 5794199"/>
              <a:gd name="connsiteY55" fmla="*/ 4297362 h 6858000"/>
              <a:gd name="connsiteX56" fmla="*/ 11113 w 5794199"/>
              <a:gd name="connsiteY56" fmla="*/ 4244975 h 6858000"/>
              <a:gd name="connsiteX57" fmla="*/ 1588 w 5794199"/>
              <a:gd name="connsiteY57" fmla="*/ 4186237 h 6858000"/>
              <a:gd name="connsiteX58" fmla="*/ 0 w 5794199"/>
              <a:gd name="connsiteY58" fmla="*/ 4116387 h 6858000"/>
              <a:gd name="connsiteX59" fmla="*/ 1588 w 5794199"/>
              <a:gd name="connsiteY59" fmla="*/ 4048125 h 6858000"/>
              <a:gd name="connsiteX60" fmla="*/ 11113 w 5794199"/>
              <a:gd name="connsiteY60" fmla="*/ 3987800 h 6858000"/>
              <a:gd name="connsiteX61" fmla="*/ 20638 w 5794199"/>
              <a:gd name="connsiteY61" fmla="*/ 3935412 h 6858000"/>
              <a:gd name="connsiteX62" fmla="*/ 34925 w 5794199"/>
              <a:gd name="connsiteY62" fmla="*/ 3890962 h 6858000"/>
              <a:gd name="connsiteX63" fmla="*/ 52388 w 5794199"/>
              <a:gd name="connsiteY63" fmla="*/ 3848100 h 6858000"/>
              <a:gd name="connsiteX64" fmla="*/ 69850 w 5794199"/>
              <a:gd name="connsiteY64" fmla="*/ 3811587 h 6858000"/>
              <a:gd name="connsiteX65" fmla="*/ 107950 w 5794199"/>
              <a:gd name="connsiteY65" fmla="*/ 3736975 h 6858000"/>
              <a:gd name="connsiteX66" fmla="*/ 127000 w 5794199"/>
              <a:gd name="connsiteY66" fmla="*/ 3697287 h 6858000"/>
              <a:gd name="connsiteX67" fmla="*/ 142875 w 5794199"/>
              <a:gd name="connsiteY67" fmla="*/ 3656012 h 6858000"/>
              <a:gd name="connsiteX68" fmla="*/ 157163 w 5794199"/>
              <a:gd name="connsiteY68" fmla="*/ 3609975 h 6858000"/>
              <a:gd name="connsiteX69" fmla="*/ 168275 w 5794199"/>
              <a:gd name="connsiteY69" fmla="*/ 3557587 h 6858000"/>
              <a:gd name="connsiteX70" fmla="*/ 176213 w 5794199"/>
              <a:gd name="connsiteY70" fmla="*/ 3497262 h 6858000"/>
              <a:gd name="connsiteX71" fmla="*/ 179388 w 5794199"/>
              <a:gd name="connsiteY71" fmla="*/ 3427412 h 6858000"/>
              <a:gd name="connsiteX72" fmla="*/ 176213 w 5794199"/>
              <a:gd name="connsiteY72" fmla="*/ 3360737 h 6858000"/>
              <a:gd name="connsiteX73" fmla="*/ 168275 w 5794199"/>
              <a:gd name="connsiteY73" fmla="*/ 3300412 h 6858000"/>
              <a:gd name="connsiteX74" fmla="*/ 157163 w 5794199"/>
              <a:gd name="connsiteY74" fmla="*/ 3248025 h 6858000"/>
              <a:gd name="connsiteX75" fmla="*/ 142875 w 5794199"/>
              <a:gd name="connsiteY75" fmla="*/ 3201987 h 6858000"/>
              <a:gd name="connsiteX76" fmla="*/ 127000 w 5794199"/>
              <a:gd name="connsiteY76" fmla="*/ 3160712 h 6858000"/>
              <a:gd name="connsiteX77" fmla="*/ 107950 w 5794199"/>
              <a:gd name="connsiteY77" fmla="*/ 3121025 h 6858000"/>
              <a:gd name="connsiteX78" fmla="*/ 88900 w 5794199"/>
              <a:gd name="connsiteY78" fmla="*/ 3084512 h 6858000"/>
              <a:gd name="connsiteX79" fmla="*/ 69850 w 5794199"/>
              <a:gd name="connsiteY79" fmla="*/ 3046412 h 6858000"/>
              <a:gd name="connsiteX80" fmla="*/ 52388 w 5794199"/>
              <a:gd name="connsiteY80" fmla="*/ 3009900 h 6858000"/>
              <a:gd name="connsiteX81" fmla="*/ 34925 w 5794199"/>
              <a:gd name="connsiteY81" fmla="*/ 2967037 h 6858000"/>
              <a:gd name="connsiteX82" fmla="*/ 20638 w 5794199"/>
              <a:gd name="connsiteY82" fmla="*/ 2922587 h 6858000"/>
              <a:gd name="connsiteX83" fmla="*/ 11113 w 5794199"/>
              <a:gd name="connsiteY83" fmla="*/ 2868612 h 6858000"/>
              <a:gd name="connsiteX84" fmla="*/ 1588 w 5794199"/>
              <a:gd name="connsiteY84" fmla="*/ 2809875 h 6858000"/>
              <a:gd name="connsiteX85" fmla="*/ 0 w 5794199"/>
              <a:gd name="connsiteY85" fmla="*/ 2741612 h 6858000"/>
              <a:gd name="connsiteX86" fmla="*/ 1588 w 5794199"/>
              <a:gd name="connsiteY86" fmla="*/ 2671762 h 6858000"/>
              <a:gd name="connsiteX87" fmla="*/ 11113 w 5794199"/>
              <a:gd name="connsiteY87" fmla="*/ 2613025 h 6858000"/>
              <a:gd name="connsiteX88" fmla="*/ 20638 w 5794199"/>
              <a:gd name="connsiteY88" fmla="*/ 2560637 h 6858000"/>
              <a:gd name="connsiteX89" fmla="*/ 34925 w 5794199"/>
              <a:gd name="connsiteY89" fmla="*/ 2513012 h 6858000"/>
              <a:gd name="connsiteX90" fmla="*/ 52388 w 5794199"/>
              <a:gd name="connsiteY90" fmla="*/ 2471737 h 6858000"/>
              <a:gd name="connsiteX91" fmla="*/ 69850 w 5794199"/>
              <a:gd name="connsiteY91" fmla="*/ 2433637 h 6858000"/>
              <a:gd name="connsiteX92" fmla="*/ 88900 w 5794199"/>
              <a:gd name="connsiteY92" fmla="*/ 2395537 h 6858000"/>
              <a:gd name="connsiteX93" fmla="*/ 107950 w 5794199"/>
              <a:gd name="connsiteY93" fmla="*/ 2359025 h 6858000"/>
              <a:gd name="connsiteX94" fmla="*/ 127000 w 5794199"/>
              <a:gd name="connsiteY94" fmla="*/ 2319337 h 6858000"/>
              <a:gd name="connsiteX95" fmla="*/ 142875 w 5794199"/>
              <a:gd name="connsiteY95" fmla="*/ 2278062 h 6858000"/>
              <a:gd name="connsiteX96" fmla="*/ 157163 w 5794199"/>
              <a:gd name="connsiteY96" fmla="*/ 2232025 h 6858000"/>
              <a:gd name="connsiteX97" fmla="*/ 168275 w 5794199"/>
              <a:gd name="connsiteY97" fmla="*/ 2179637 h 6858000"/>
              <a:gd name="connsiteX98" fmla="*/ 176213 w 5794199"/>
              <a:gd name="connsiteY98" fmla="*/ 2119312 h 6858000"/>
              <a:gd name="connsiteX99" fmla="*/ 179388 w 5794199"/>
              <a:gd name="connsiteY99" fmla="*/ 2051050 h 6858000"/>
              <a:gd name="connsiteX100" fmla="*/ 176213 w 5794199"/>
              <a:gd name="connsiteY100" fmla="*/ 1982787 h 6858000"/>
              <a:gd name="connsiteX101" fmla="*/ 168275 w 5794199"/>
              <a:gd name="connsiteY101" fmla="*/ 1922462 h 6858000"/>
              <a:gd name="connsiteX102" fmla="*/ 157163 w 5794199"/>
              <a:gd name="connsiteY102" fmla="*/ 1870075 h 6858000"/>
              <a:gd name="connsiteX103" fmla="*/ 142875 w 5794199"/>
              <a:gd name="connsiteY103" fmla="*/ 1824037 h 6858000"/>
              <a:gd name="connsiteX104" fmla="*/ 127000 w 5794199"/>
              <a:gd name="connsiteY104" fmla="*/ 1782762 h 6858000"/>
              <a:gd name="connsiteX105" fmla="*/ 107950 w 5794199"/>
              <a:gd name="connsiteY105" fmla="*/ 1743075 h 6858000"/>
              <a:gd name="connsiteX106" fmla="*/ 88900 w 5794199"/>
              <a:gd name="connsiteY106" fmla="*/ 1708150 h 6858000"/>
              <a:gd name="connsiteX107" fmla="*/ 69850 w 5794199"/>
              <a:gd name="connsiteY107" fmla="*/ 1671637 h 6858000"/>
              <a:gd name="connsiteX108" fmla="*/ 52388 w 5794199"/>
              <a:gd name="connsiteY108" fmla="*/ 1631950 h 6858000"/>
              <a:gd name="connsiteX109" fmla="*/ 34925 w 5794199"/>
              <a:gd name="connsiteY109" fmla="*/ 1589087 h 6858000"/>
              <a:gd name="connsiteX110" fmla="*/ 20638 w 5794199"/>
              <a:gd name="connsiteY110" fmla="*/ 1544637 h 6858000"/>
              <a:gd name="connsiteX111" fmla="*/ 11113 w 5794199"/>
              <a:gd name="connsiteY111" fmla="*/ 1492250 h 6858000"/>
              <a:gd name="connsiteX112" fmla="*/ 1588 w 5794199"/>
              <a:gd name="connsiteY112" fmla="*/ 1431925 h 6858000"/>
              <a:gd name="connsiteX113" fmla="*/ 0 w 5794199"/>
              <a:gd name="connsiteY113" fmla="*/ 1363662 h 6858000"/>
              <a:gd name="connsiteX114" fmla="*/ 1588 w 5794199"/>
              <a:gd name="connsiteY114" fmla="*/ 1295400 h 6858000"/>
              <a:gd name="connsiteX115" fmla="*/ 11113 w 5794199"/>
              <a:gd name="connsiteY115" fmla="*/ 1235075 h 6858000"/>
              <a:gd name="connsiteX116" fmla="*/ 20638 w 5794199"/>
              <a:gd name="connsiteY116" fmla="*/ 1182687 h 6858000"/>
              <a:gd name="connsiteX117" fmla="*/ 34925 w 5794199"/>
              <a:gd name="connsiteY117" fmla="*/ 1136650 h 6858000"/>
              <a:gd name="connsiteX118" fmla="*/ 52388 w 5794199"/>
              <a:gd name="connsiteY118" fmla="*/ 1095375 h 6858000"/>
              <a:gd name="connsiteX119" fmla="*/ 69850 w 5794199"/>
              <a:gd name="connsiteY119" fmla="*/ 1055687 h 6858000"/>
              <a:gd name="connsiteX120" fmla="*/ 88900 w 5794199"/>
              <a:gd name="connsiteY120" fmla="*/ 1017587 h 6858000"/>
              <a:gd name="connsiteX121" fmla="*/ 107950 w 5794199"/>
              <a:gd name="connsiteY121" fmla="*/ 981075 h 6858000"/>
              <a:gd name="connsiteX122" fmla="*/ 127000 w 5794199"/>
              <a:gd name="connsiteY122" fmla="*/ 942975 h 6858000"/>
              <a:gd name="connsiteX123" fmla="*/ 142875 w 5794199"/>
              <a:gd name="connsiteY123" fmla="*/ 901700 h 6858000"/>
              <a:gd name="connsiteX124" fmla="*/ 157163 w 5794199"/>
              <a:gd name="connsiteY124" fmla="*/ 854075 h 6858000"/>
              <a:gd name="connsiteX125" fmla="*/ 168275 w 5794199"/>
              <a:gd name="connsiteY125" fmla="*/ 801687 h 6858000"/>
              <a:gd name="connsiteX126" fmla="*/ 176213 w 5794199"/>
              <a:gd name="connsiteY126" fmla="*/ 744537 h 6858000"/>
              <a:gd name="connsiteX127" fmla="*/ 179388 w 5794199"/>
              <a:gd name="connsiteY127" fmla="*/ 673100 h 6858000"/>
              <a:gd name="connsiteX128" fmla="*/ 176213 w 5794199"/>
              <a:gd name="connsiteY128" fmla="*/ 606425 h 6858000"/>
              <a:gd name="connsiteX129" fmla="*/ 168275 w 5794199"/>
              <a:gd name="connsiteY129" fmla="*/ 546100 h 6858000"/>
              <a:gd name="connsiteX130" fmla="*/ 157163 w 5794199"/>
              <a:gd name="connsiteY130" fmla="*/ 496887 h 6858000"/>
              <a:gd name="connsiteX131" fmla="*/ 142875 w 5794199"/>
              <a:gd name="connsiteY131" fmla="*/ 450850 h 6858000"/>
              <a:gd name="connsiteX132" fmla="*/ 127000 w 5794199"/>
              <a:gd name="connsiteY132" fmla="*/ 409575 h 6858000"/>
              <a:gd name="connsiteX133" fmla="*/ 109538 w 5794199"/>
              <a:gd name="connsiteY133" fmla="*/ 369887 h 6858000"/>
              <a:gd name="connsiteX134" fmla="*/ 92075 w 5794199"/>
              <a:gd name="connsiteY134" fmla="*/ 334962 h 6858000"/>
              <a:gd name="connsiteX135" fmla="*/ 73025 w 5794199"/>
              <a:gd name="connsiteY135" fmla="*/ 296862 h 6858000"/>
              <a:gd name="connsiteX136" fmla="*/ 53975 w 5794199"/>
              <a:gd name="connsiteY136" fmla="*/ 260350 h 6858000"/>
              <a:gd name="connsiteX137" fmla="*/ 38100 w 5794199"/>
              <a:gd name="connsiteY137" fmla="*/ 217487 h 6858000"/>
              <a:gd name="connsiteX138" fmla="*/ 22225 w 5794199"/>
              <a:gd name="connsiteY138" fmla="*/ 174625 h 6858000"/>
              <a:gd name="connsiteX139" fmla="*/ 12700 w 5794199"/>
              <a:gd name="connsiteY139" fmla="*/ 122237 h 6858000"/>
              <a:gd name="connsiteX140" fmla="*/ 4763 w 5794199"/>
              <a:gd name="connsiteY140" fmla="*/ 666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5794199" h="6858000">
                <a:moveTo>
                  <a:pt x="0" y="0"/>
                </a:moveTo>
                <a:lnTo>
                  <a:pt x="5794199" y="0"/>
                </a:lnTo>
                <a:lnTo>
                  <a:pt x="5794199" y="6858000"/>
                </a:lnTo>
                <a:lnTo>
                  <a:pt x="0" y="6858000"/>
                </a:lnTo>
                <a:lnTo>
                  <a:pt x="4763" y="6791325"/>
                </a:lnTo>
                <a:lnTo>
                  <a:pt x="12700" y="6735762"/>
                </a:lnTo>
                <a:lnTo>
                  <a:pt x="22225" y="6683375"/>
                </a:lnTo>
                <a:lnTo>
                  <a:pt x="38100" y="6640512"/>
                </a:lnTo>
                <a:lnTo>
                  <a:pt x="53975" y="6597650"/>
                </a:lnTo>
                <a:lnTo>
                  <a:pt x="73025" y="6561137"/>
                </a:lnTo>
                <a:lnTo>
                  <a:pt x="92075" y="6523037"/>
                </a:lnTo>
                <a:lnTo>
                  <a:pt x="109538" y="6488112"/>
                </a:lnTo>
                <a:lnTo>
                  <a:pt x="127000" y="6448425"/>
                </a:lnTo>
                <a:lnTo>
                  <a:pt x="142875" y="6407150"/>
                </a:lnTo>
                <a:lnTo>
                  <a:pt x="157163" y="6361112"/>
                </a:lnTo>
                <a:lnTo>
                  <a:pt x="168275" y="6311900"/>
                </a:lnTo>
                <a:lnTo>
                  <a:pt x="176213" y="6251575"/>
                </a:lnTo>
                <a:lnTo>
                  <a:pt x="179388" y="6183312"/>
                </a:lnTo>
                <a:lnTo>
                  <a:pt x="176213" y="6113462"/>
                </a:lnTo>
                <a:lnTo>
                  <a:pt x="168275" y="6056312"/>
                </a:lnTo>
                <a:lnTo>
                  <a:pt x="157163" y="6003925"/>
                </a:lnTo>
                <a:lnTo>
                  <a:pt x="142875" y="5956300"/>
                </a:lnTo>
                <a:lnTo>
                  <a:pt x="127000" y="5915025"/>
                </a:lnTo>
                <a:lnTo>
                  <a:pt x="107950" y="5876925"/>
                </a:lnTo>
                <a:lnTo>
                  <a:pt x="88900" y="5840412"/>
                </a:lnTo>
                <a:lnTo>
                  <a:pt x="69850" y="5802312"/>
                </a:lnTo>
                <a:lnTo>
                  <a:pt x="52388" y="5762625"/>
                </a:lnTo>
                <a:lnTo>
                  <a:pt x="34925" y="5721350"/>
                </a:lnTo>
                <a:lnTo>
                  <a:pt x="20638" y="5675312"/>
                </a:lnTo>
                <a:lnTo>
                  <a:pt x="11113" y="5622925"/>
                </a:lnTo>
                <a:lnTo>
                  <a:pt x="1588" y="5562600"/>
                </a:lnTo>
                <a:lnTo>
                  <a:pt x="0" y="5494337"/>
                </a:lnTo>
                <a:lnTo>
                  <a:pt x="1588" y="5426075"/>
                </a:lnTo>
                <a:lnTo>
                  <a:pt x="11113" y="5365750"/>
                </a:lnTo>
                <a:lnTo>
                  <a:pt x="20638" y="5313362"/>
                </a:lnTo>
                <a:lnTo>
                  <a:pt x="34925" y="5268912"/>
                </a:lnTo>
                <a:lnTo>
                  <a:pt x="52388" y="5226050"/>
                </a:lnTo>
                <a:lnTo>
                  <a:pt x="69850" y="5186362"/>
                </a:lnTo>
                <a:lnTo>
                  <a:pt x="88900" y="5149850"/>
                </a:lnTo>
                <a:lnTo>
                  <a:pt x="107950" y="5114925"/>
                </a:lnTo>
                <a:lnTo>
                  <a:pt x="127000" y="5075237"/>
                </a:lnTo>
                <a:lnTo>
                  <a:pt x="142875" y="5033962"/>
                </a:lnTo>
                <a:lnTo>
                  <a:pt x="157163" y="4987925"/>
                </a:lnTo>
                <a:lnTo>
                  <a:pt x="168275" y="4935537"/>
                </a:lnTo>
                <a:lnTo>
                  <a:pt x="176213" y="4875212"/>
                </a:lnTo>
                <a:lnTo>
                  <a:pt x="179388" y="4806950"/>
                </a:lnTo>
                <a:lnTo>
                  <a:pt x="176213" y="4738687"/>
                </a:lnTo>
                <a:lnTo>
                  <a:pt x="168275" y="4678362"/>
                </a:lnTo>
                <a:lnTo>
                  <a:pt x="157163" y="4625975"/>
                </a:lnTo>
                <a:lnTo>
                  <a:pt x="142875" y="4579937"/>
                </a:lnTo>
                <a:lnTo>
                  <a:pt x="127000" y="4537075"/>
                </a:lnTo>
                <a:lnTo>
                  <a:pt x="107950" y="4498975"/>
                </a:lnTo>
                <a:lnTo>
                  <a:pt x="69850" y="4424362"/>
                </a:lnTo>
                <a:lnTo>
                  <a:pt x="52388" y="4386262"/>
                </a:lnTo>
                <a:lnTo>
                  <a:pt x="34925" y="4343400"/>
                </a:lnTo>
                <a:lnTo>
                  <a:pt x="20638" y="4297362"/>
                </a:lnTo>
                <a:lnTo>
                  <a:pt x="11113" y="4244975"/>
                </a:lnTo>
                <a:lnTo>
                  <a:pt x="1588" y="4186237"/>
                </a:lnTo>
                <a:lnTo>
                  <a:pt x="0" y="4116387"/>
                </a:lnTo>
                <a:lnTo>
                  <a:pt x="1588" y="4048125"/>
                </a:lnTo>
                <a:lnTo>
                  <a:pt x="11113" y="3987800"/>
                </a:lnTo>
                <a:lnTo>
                  <a:pt x="20638" y="3935412"/>
                </a:lnTo>
                <a:lnTo>
                  <a:pt x="34925" y="3890962"/>
                </a:lnTo>
                <a:lnTo>
                  <a:pt x="52388" y="3848100"/>
                </a:lnTo>
                <a:lnTo>
                  <a:pt x="69850" y="3811587"/>
                </a:lnTo>
                <a:lnTo>
                  <a:pt x="107950" y="3736975"/>
                </a:lnTo>
                <a:lnTo>
                  <a:pt x="127000" y="3697287"/>
                </a:lnTo>
                <a:lnTo>
                  <a:pt x="142875" y="3656012"/>
                </a:lnTo>
                <a:lnTo>
                  <a:pt x="157163" y="3609975"/>
                </a:lnTo>
                <a:lnTo>
                  <a:pt x="168275" y="3557587"/>
                </a:lnTo>
                <a:lnTo>
                  <a:pt x="176213" y="3497262"/>
                </a:lnTo>
                <a:lnTo>
                  <a:pt x="179388" y="3427412"/>
                </a:lnTo>
                <a:lnTo>
                  <a:pt x="176213" y="3360737"/>
                </a:lnTo>
                <a:lnTo>
                  <a:pt x="168275" y="3300412"/>
                </a:lnTo>
                <a:lnTo>
                  <a:pt x="157163" y="3248025"/>
                </a:lnTo>
                <a:lnTo>
                  <a:pt x="142875" y="3201987"/>
                </a:lnTo>
                <a:lnTo>
                  <a:pt x="127000" y="3160712"/>
                </a:lnTo>
                <a:lnTo>
                  <a:pt x="107950" y="3121025"/>
                </a:lnTo>
                <a:lnTo>
                  <a:pt x="88900" y="3084512"/>
                </a:lnTo>
                <a:lnTo>
                  <a:pt x="69850" y="3046412"/>
                </a:lnTo>
                <a:lnTo>
                  <a:pt x="52388" y="3009900"/>
                </a:lnTo>
                <a:lnTo>
                  <a:pt x="34925" y="2967037"/>
                </a:lnTo>
                <a:lnTo>
                  <a:pt x="20638" y="2922587"/>
                </a:lnTo>
                <a:lnTo>
                  <a:pt x="11113" y="2868612"/>
                </a:lnTo>
                <a:lnTo>
                  <a:pt x="1588" y="2809875"/>
                </a:lnTo>
                <a:lnTo>
                  <a:pt x="0" y="2741612"/>
                </a:lnTo>
                <a:lnTo>
                  <a:pt x="1588" y="2671762"/>
                </a:lnTo>
                <a:lnTo>
                  <a:pt x="11113" y="2613025"/>
                </a:lnTo>
                <a:lnTo>
                  <a:pt x="20638" y="2560637"/>
                </a:lnTo>
                <a:lnTo>
                  <a:pt x="34925" y="2513012"/>
                </a:lnTo>
                <a:lnTo>
                  <a:pt x="52388" y="2471737"/>
                </a:lnTo>
                <a:lnTo>
                  <a:pt x="69850" y="2433637"/>
                </a:lnTo>
                <a:lnTo>
                  <a:pt x="88900" y="2395537"/>
                </a:lnTo>
                <a:lnTo>
                  <a:pt x="107950" y="2359025"/>
                </a:lnTo>
                <a:lnTo>
                  <a:pt x="127000" y="2319337"/>
                </a:lnTo>
                <a:lnTo>
                  <a:pt x="142875" y="2278062"/>
                </a:lnTo>
                <a:lnTo>
                  <a:pt x="157163" y="2232025"/>
                </a:lnTo>
                <a:lnTo>
                  <a:pt x="168275" y="2179637"/>
                </a:lnTo>
                <a:lnTo>
                  <a:pt x="176213" y="2119312"/>
                </a:lnTo>
                <a:lnTo>
                  <a:pt x="179388" y="2051050"/>
                </a:lnTo>
                <a:lnTo>
                  <a:pt x="176213" y="1982787"/>
                </a:lnTo>
                <a:lnTo>
                  <a:pt x="168275" y="1922462"/>
                </a:lnTo>
                <a:lnTo>
                  <a:pt x="157163" y="1870075"/>
                </a:lnTo>
                <a:lnTo>
                  <a:pt x="142875" y="1824037"/>
                </a:lnTo>
                <a:lnTo>
                  <a:pt x="127000" y="1782762"/>
                </a:lnTo>
                <a:lnTo>
                  <a:pt x="107950" y="1743075"/>
                </a:lnTo>
                <a:lnTo>
                  <a:pt x="88900" y="1708150"/>
                </a:lnTo>
                <a:lnTo>
                  <a:pt x="69850" y="1671637"/>
                </a:lnTo>
                <a:lnTo>
                  <a:pt x="52388" y="1631950"/>
                </a:lnTo>
                <a:lnTo>
                  <a:pt x="34925" y="1589087"/>
                </a:lnTo>
                <a:lnTo>
                  <a:pt x="20638" y="1544637"/>
                </a:lnTo>
                <a:lnTo>
                  <a:pt x="11113" y="1492250"/>
                </a:lnTo>
                <a:lnTo>
                  <a:pt x="1588" y="1431925"/>
                </a:lnTo>
                <a:lnTo>
                  <a:pt x="0" y="1363662"/>
                </a:lnTo>
                <a:lnTo>
                  <a:pt x="1588" y="1295400"/>
                </a:lnTo>
                <a:lnTo>
                  <a:pt x="11113" y="1235075"/>
                </a:lnTo>
                <a:lnTo>
                  <a:pt x="20638" y="1182687"/>
                </a:lnTo>
                <a:lnTo>
                  <a:pt x="34925" y="1136650"/>
                </a:lnTo>
                <a:lnTo>
                  <a:pt x="52388" y="1095375"/>
                </a:lnTo>
                <a:lnTo>
                  <a:pt x="69850" y="1055687"/>
                </a:lnTo>
                <a:lnTo>
                  <a:pt x="88900" y="1017587"/>
                </a:lnTo>
                <a:lnTo>
                  <a:pt x="107950" y="981075"/>
                </a:lnTo>
                <a:lnTo>
                  <a:pt x="127000" y="942975"/>
                </a:lnTo>
                <a:lnTo>
                  <a:pt x="142875" y="901700"/>
                </a:lnTo>
                <a:lnTo>
                  <a:pt x="157163" y="854075"/>
                </a:lnTo>
                <a:lnTo>
                  <a:pt x="168275" y="801687"/>
                </a:lnTo>
                <a:lnTo>
                  <a:pt x="176213" y="744537"/>
                </a:lnTo>
                <a:lnTo>
                  <a:pt x="179388" y="673100"/>
                </a:lnTo>
                <a:lnTo>
                  <a:pt x="176213" y="606425"/>
                </a:lnTo>
                <a:lnTo>
                  <a:pt x="168275" y="546100"/>
                </a:lnTo>
                <a:lnTo>
                  <a:pt x="157163" y="496887"/>
                </a:lnTo>
                <a:lnTo>
                  <a:pt x="142875" y="450850"/>
                </a:lnTo>
                <a:lnTo>
                  <a:pt x="127000" y="409575"/>
                </a:lnTo>
                <a:lnTo>
                  <a:pt x="109538" y="369887"/>
                </a:lnTo>
                <a:lnTo>
                  <a:pt x="92075" y="334962"/>
                </a:lnTo>
                <a:lnTo>
                  <a:pt x="73025" y="296862"/>
                </a:lnTo>
                <a:lnTo>
                  <a:pt x="53975" y="260350"/>
                </a:lnTo>
                <a:lnTo>
                  <a:pt x="38100" y="217487"/>
                </a:lnTo>
                <a:lnTo>
                  <a:pt x="22225" y="174625"/>
                </a:lnTo>
                <a:lnTo>
                  <a:pt x="12700" y="122237"/>
                </a:lnTo>
                <a:lnTo>
                  <a:pt x="4763" y="6667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FDE842-1A0A-3214-ADB2-2F5DC8AA0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943" y="593863"/>
            <a:ext cx="4469987" cy="439498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800" spc="800"/>
              <a:t>Яка історична спадщина козацьких часів знаходиться в місті Олешки ?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564B4DB-1447-4C2A-8628-6D6A0859B4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44B36D-A260-1913-4D77-D9D2FB5904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713" r="-1" b="16146"/>
          <a:stretch/>
        </p:blipFill>
        <p:spPr>
          <a:xfrm>
            <a:off x="5719916" y="10"/>
            <a:ext cx="6472084" cy="3383270"/>
          </a:xfrm>
          <a:custGeom>
            <a:avLst/>
            <a:gdLst/>
            <a:ahLst/>
            <a:cxnLst/>
            <a:rect l="l" t="t" r="r" b="b"/>
            <a:pathLst>
              <a:path w="6472084" h="3383280">
                <a:moveTo>
                  <a:pt x="179388" y="0"/>
                </a:moveTo>
                <a:lnTo>
                  <a:pt x="6472084" y="0"/>
                </a:lnTo>
                <a:lnTo>
                  <a:pt x="6472084" y="3383280"/>
                </a:lnTo>
                <a:lnTo>
                  <a:pt x="2101" y="3383280"/>
                </a:lnTo>
                <a:lnTo>
                  <a:pt x="3174" y="3360737"/>
                </a:lnTo>
                <a:lnTo>
                  <a:pt x="11112" y="3300412"/>
                </a:lnTo>
                <a:lnTo>
                  <a:pt x="22224" y="3248025"/>
                </a:lnTo>
                <a:lnTo>
                  <a:pt x="36512" y="3201987"/>
                </a:lnTo>
                <a:lnTo>
                  <a:pt x="52387" y="3160712"/>
                </a:lnTo>
                <a:lnTo>
                  <a:pt x="71438" y="3121025"/>
                </a:lnTo>
                <a:lnTo>
                  <a:pt x="90487" y="3084512"/>
                </a:lnTo>
                <a:lnTo>
                  <a:pt x="109537" y="3046412"/>
                </a:lnTo>
                <a:lnTo>
                  <a:pt x="126999" y="3009900"/>
                </a:lnTo>
                <a:lnTo>
                  <a:pt x="144462" y="2967037"/>
                </a:lnTo>
                <a:lnTo>
                  <a:pt x="158749" y="2922587"/>
                </a:lnTo>
                <a:lnTo>
                  <a:pt x="168274" y="2868612"/>
                </a:lnTo>
                <a:lnTo>
                  <a:pt x="177799" y="2809875"/>
                </a:lnTo>
                <a:lnTo>
                  <a:pt x="179388" y="2741612"/>
                </a:lnTo>
                <a:lnTo>
                  <a:pt x="177799" y="2671762"/>
                </a:lnTo>
                <a:lnTo>
                  <a:pt x="168274" y="2613025"/>
                </a:lnTo>
                <a:lnTo>
                  <a:pt x="158749" y="2560637"/>
                </a:lnTo>
                <a:lnTo>
                  <a:pt x="144462" y="2513012"/>
                </a:lnTo>
                <a:lnTo>
                  <a:pt x="126999" y="2471737"/>
                </a:lnTo>
                <a:lnTo>
                  <a:pt x="109537" y="2433637"/>
                </a:lnTo>
                <a:lnTo>
                  <a:pt x="90487" y="2395537"/>
                </a:lnTo>
                <a:lnTo>
                  <a:pt x="71438" y="2359025"/>
                </a:lnTo>
                <a:lnTo>
                  <a:pt x="52387" y="2319337"/>
                </a:lnTo>
                <a:lnTo>
                  <a:pt x="36512" y="2278062"/>
                </a:lnTo>
                <a:lnTo>
                  <a:pt x="22224" y="2232025"/>
                </a:lnTo>
                <a:lnTo>
                  <a:pt x="11112" y="2179637"/>
                </a:lnTo>
                <a:lnTo>
                  <a:pt x="3174" y="2119312"/>
                </a:lnTo>
                <a:lnTo>
                  <a:pt x="0" y="2051050"/>
                </a:lnTo>
                <a:lnTo>
                  <a:pt x="3174" y="1982787"/>
                </a:lnTo>
                <a:lnTo>
                  <a:pt x="11112" y="1922462"/>
                </a:lnTo>
                <a:lnTo>
                  <a:pt x="22224" y="1870075"/>
                </a:lnTo>
                <a:lnTo>
                  <a:pt x="36512" y="1824037"/>
                </a:lnTo>
                <a:lnTo>
                  <a:pt x="52387" y="1782762"/>
                </a:lnTo>
                <a:lnTo>
                  <a:pt x="71438" y="1743075"/>
                </a:lnTo>
                <a:lnTo>
                  <a:pt x="90487" y="1708150"/>
                </a:lnTo>
                <a:lnTo>
                  <a:pt x="109537" y="1671637"/>
                </a:lnTo>
                <a:lnTo>
                  <a:pt x="126999" y="1631950"/>
                </a:lnTo>
                <a:lnTo>
                  <a:pt x="144462" y="1589087"/>
                </a:lnTo>
                <a:lnTo>
                  <a:pt x="158749" y="1544637"/>
                </a:lnTo>
                <a:lnTo>
                  <a:pt x="168274" y="1492250"/>
                </a:lnTo>
                <a:lnTo>
                  <a:pt x="177799" y="1431925"/>
                </a:lnTo>
                <a:lnTo>
                  <a:pt x="179388" y="1363662"/>
                </a:lnTo>
                <a:lnTo>
                  <a:pt x="177799" y="1295400"/>
                </a:lnTo>
                <a:lnTo>
                  <a:pt x="168274" y="1235075"/>
                </a:lnTo>
                <a:lnTo>
                  <a:pt x="158749" y="1182687"/>
                </a:lnTo>
                <a:lnTo>
                  <a:pt x="144462" y="1136650"/>
                </a:lnTo>
                <a:lnTo>
                  <a:pt x="126999" y="1095375"/>
                </a:lnTo>
                <a:lnTo>
                  <a:pt x="109537" y="1055687"/>
                </a:lnTo>
                <a:lnTo>
                  <a:pt x="90487" y="1017587"/>
                </a:lnTo>
                <a:lnTo>
                  <a:pt x="71438" y="981075"/>
                </a:lnTo>
                <a:lnTo>
                  <a:pt x="52387" y="942975"/>
                </a:lnTo>
                <a:lnTo>
                  <a:pt x="36512" y="901700"/>
                </a:lnTo>
                <a:lnTo>
                  <a:pt x="22224" y="854075"/>
                </a:lnTo>
                <a:lnTo>
                  <a:pt x="11112" y="801687"/>
                </a:lnTo>
                <a:lnTo>
                  <a:pt x="3174" y="744537"/>
                </a:lnTo>
                <a:lnTo>
                  <a:pt x="0" y="673100"/>
                </a:lnTo>
                <a:lnTo>
                  <a:pt x="3174" y="606425"/>
                </a:lnTo>
                <a:lnTo>
                  <a:pt x="11112" y="546100"/>
                </a:lnTo>
                <a:lnTo>
                  <a:pt x="22224" y="496887"/>
                </a:lnTo>
                <a:lnTo>
                  <a:pt x="36512" y="450850"/>
                </a:lnTo>
                <a:lnTo>
                  <a:pt x="52387" y="409575"/>
                </a:lnTo>
                <a:lnTo>
                  <a:pt x="69849" y="369887"/>
                </a:lnTo>
                <a:lnTo>
                  <a:pt x="87312" y="334962"/>
                </a:lnTo>
                <a:lnTo>
                  <a:pt x="106362" y="296862"/>
                </a:lnTo>
                <a:lnTo>
                  <a:pt x="125413" y="260350"/>
                </a:lnTo>
                <a:lnTo>
                  <a:pt x="141287" y="217487"/>
                </a:lnTo>
                <a:lnTo>
                  <a:pt x="157162" y="174625"/>
                </a:lnTo>
                <a:lnTo>
                  <a:pt x="166687" y="122237"/>
                </a:lnTo>
                <a:lnTo>
                  <a:pt x="174624" y="66675"/>
                </a:ln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B98F9D7-0238-0226-150B-C9745B444981}"/>
              </a:ext>
            </a:extLst>
          </p:cNvPr>
          <p:cNvSpPr txBox="1"/>
          <p:nvPr/>
        </p:nvSpPr>
        <p:spPr>
          <a:xfrm>
            <a:off x="827936" y="5412203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 err="1">
                <a:solidFill>
                  <a:srgbClr val="00B050"/>
                </a:solidFill>
              </a:rPr>
              <a:t>Олешківська</a:t>
            </a:r>
            <a:r>
              <a:rPr lang="ru-RU" sz="4000" b="1" dirty="0">
                <a:solidFill>
                  <a:srgbClr val="00B050"/>
                </a:solidFill>
              </a:rPr>
              <a:t> </a:t>
            </a:r>
            <a:r>
              <a:rPr lang="ru-RU" sz="4000" b="1" dirty="0" err="1">
                <a:solidFill>
                  <a:srgbClr val="00B050"/>
                </a:solidFill>
              </a:rPr>
              <a:t>січ</a:t>
            </a:r>
            <a:r>
              <a:rPr lang="ru-RU" sz="4000" b="1" dirty="0">
                <a:solidFill>
                  <a:srgbClr val="00B050"/>
                </a:solidFill>
              </a:rPr>
              <a:t> </a:t>
            </a:r>
            <a:endParaRPr lang="ru-UA" sz="4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409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extLst>
              <a:ext uri="{FF2B5EF4-FFF2-40B4-BE49-F238E27FC236}">
                <a16:creationId xmlns:a16="http://schemas.microsoft.com/office/drawing/2014/main" id="{3564E301-7822-02BE-16C5-2AAD138A340B}"/>
              </a:ext>
            </a:extLst>
          </p:cNvPr>
          <p:cNvSpPr/>
          <p:nvPr/>
        </p:nvSpPr>
        <p:spPr>
          <a:xfrm>
            <a:off x="781050" y="222347"/>
            <a:ext cx="2990850" cy="29813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1D2F4CC-C545-3DAF-1DD2-3961E63B1A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8894256"/>
              </p:ext>
            </p:extLst>
          </p:nvPr>
        </p:nvGraphicFramePr>
        <p:xfrm>
          <a:off x="781050" y="1539971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Будівлі | Козаки Вікі | Fandom">
            <a:extLst>
              <a:ext uri="{FF2B5EF4-FFF2-40B4-BE49-F238E27FC236}">
                <a16:creationId xmlns:a16="http://schemas.microsoft.com/office/drawing/2014/main" id="{C3AEF909-F6D3-30D9-F0B3-8F029EEA8D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769" y="88996"/>
            <a:ext cx="2047875" cy="324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Виховна година &quot;Степ та воля - козацька доля&quot;">
            <a:extLst>
              <a:ext uri="{FF2B5EF4-FFF2-40B4-BE49-F238E27FC236}">
                <a16:creationId xmlns:a16="http://schemas.microsoft.com/office/drawing/2014/main" id="{897F8DEA-2DE1-D27E-908C-086267E96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7469" y="3870572"/>
            <a:ext cx="3296166" cy="272934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Задумчивость смайл (47 фото) » Рисунки для срисовки и не только">
            <a:extLst>
              <a:ext uri="{FF2B5EF4-FFF2-40B4-BE49-F238E27FC236}">
                <a16:creationId xmlns:a16="http://schemas.microsoft.com/office/drawing/2014/main" id="{519EDF4F-781B-9A71-A7EB-C943BAFC4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130" y="-74225"/>
            <a:ext cx="1614196" cy="1614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961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graphicEl>
                                              <a:dgm id="{1E39A28A-7160-4884-96C7-32FC388CFE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1E39A28A-7160-4884-96C7-32FC388CFE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1E39A28A-7160-4884-96C7-32FC388CFE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graphicEl>
                                              <a:dgm id="{1E39A28A-7160-4884-96C7-32FC388CFE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9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7B67A4CB-07A1-46B5-AE35-2CD8E08C91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7B67A4CB-07A1-46B5-AE35-2CD8E08C91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7B67A4CB-07A1-46B5-AE35-2CD8E08C91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graphicEl>
                                              <a:dgm id="{7B67A4CB-07A1-46B5-AE35-2CD8E08C91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9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dgm id="{0C922CB3-3926-4CEE-AD0C-D2EB3E4FCD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0C922CB3-3926-4CEE-AD0C-D2EB3E4FCD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0C922CB3-3926-4CEE-AD0C-D2EB3E4FCD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0C922CB3-3926-4CEE-AD0C-D2EB3E4FCD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9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FF65DFEB-3785-4D97-A2E0-12596C6052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FF65DFEB-3785-4D97-A2E0-12596C6052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FF65DFEB-3785-4D97-A2E0-12596C6052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FF65DFEB-3785-4D97-A2E0-12596C6052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9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500" fill="hold"/>
                                        <p:tgtEl>
                                          <p:spTgt spid="4">
                                            <p:graphicEl>
                                              <a:dgm id="{706CBD6C-DA89-442A-B2A3-9C204EF75E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706CBD6C-DA89-442A-B2A3-9C204EF75E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706CBD6C-DA89-442A-B2A3-9C204EF75E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graphicEl>
                                              <a:dgm id="{706CBD6C-DA89-442A-B2A3-9C204EF75E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extLst>
              <a:ext uri="{FF2B5EF4-FFF2-40B4-BE49-F238E27FC236}">
                <a16:creationId xmlns:a16="http://schemas.microsoft.com/office/drawing/2014/main" id="{3564E301-7822-02BE-16C5-2AAD138A340B}"/>
              </a:ext>
            </a:extLst>
          </p:cNvPr>
          <p:cNvSpPr/>
          <p:nvPr/>
        </p:nvSpPr>
        <p:spPr>
          <a:xfrm>
            <a:off x="781050" y="222347"/>
            <a:ext cx="2990850" cy="29813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1D2F4CC-C545-3DAF-1DD2-3961E63B1A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4452300"/>
              </p:ext>
            </p:extLst>
          </p:nvPr>
        </p:nvGraphicFramePr>
        <p:xfrm>
          <a:off x="781050" y="1539971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Будівлі | Козаки Вікі | Fandom">
            <a:extLst>
              <a:ext uri="{FF2B5EF4-FFF2-40B4-BE49-F238E27FC236}">
                <a16:creationId xmlns:a16="http://schemas.microsoft.com/office/drawing/2014/main" id="{C3AEF909-F6D3-30D9-F0B3-8F029EEA8D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769" y="88996"/>
            <a:ext cx="2047875" cy="324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Виховна година &quot;Степ та воля - козацька доля&quot;">
            <a:extLst>
              <a:ext uri="{FF2B5EF4-FFF2-40B4-BE49-F238E27FC236}">
                <a16:creationId xmlns:a16="http://schemas.microsoft.com/office/drawing/2014/main" id="{897F8DEA-2DE1-D27E-908C-086267E96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995" y="3958779"/>
            <a:ext cx="3189640" cy="264113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457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B217C2AD-51B4-40CE-A71F-F5D3F846D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1BF92E-23CF-4BFE-9E1F-C359BACFA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FEF8384-2545-4ACD-9071-49DD1CFC4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Freeform 22">
            <a:extLst>
              <a:ext uri="{FF2B5EF4-FFF2-40B4-BE49-F238E27FC236}">
                <a16:creationId xmlns:a16="http://schemas.microsoft.com/office/drawing/2014/main" id="{F77DB8FA-61A7-4DE7-A777-6D258D172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" y="0"/>
            <a:ext cx="4695443" cy="6858000"/>
          </a:xfrm>
          <a:custGeom>
            <a:avLst/>
            <a:gdLst>
              <a:gd name="connsiteX0" fmla="*/ 0 w 4992864"/>
              <a:gd name="connsiteY0" fmla="*/ 0 h 6858000"/>
              <a:gd name="connsiteX1" fmla="*/ 4813476 w 4992864"/>
              <a:gd name="connsiteY1" fmla="*/ 0 h 6858000"/>
              <a:gd name="connsiteX2" fmla="*/ 4818239 w 4992864"/>
              <a:gd name="connsiteY2" fmla="*/ 66675 h 6858000"/>
              <a:gd name="connsiteX3" fmla="*/ 4826176 w 4992864"/>
              <a:gd name="connsiteY3" fmla="*/ 122237 h 6858000"/>
              <a:gd name="connsiteX4" fmla="*/ 4835701 w 4992864"/>
              <a:gd name="connsiteY4" fmla="*/ 174625 h 6858000"/>
              <a:gd name="connsiteX5" fmla="*/ 4851576 w 4992864"/>
              <a:gd name="connsiteY5" fmla="*/ 217487 h 6858000"/>
              <a:gd name="connsiteX6" fmla="*/ 4867451 w 4992864"/>
              <a:gd name="connsiteY6" fmla="*/ 260350 h 6858000"/>
              <a:gd name="connsiteX7" fmla="*/ 4886501 w 4992864"/>
              <a:gd name="connsiteY7" fmla="*/ 296862 h 6858000"/>
              <a:gd name="connsiteX8" fmla="*/ 4905551 w 4992864"/>
              <a:gd name="connsiteY8" fmla="*/ 334962 h 6858000"/>
              <a:gd name="connsiteX9" fmla="*/ 4923014 w 4992864"/>
              <a:gd name="connsiteY9" fmla="*/ 369887 h 6858000"/>
              <a:gd name="connsiteX10" fmla="*/ 4940476 w 4992864"/>
              <a:gd name="connsiteY10" fmla="*/ 409575 h 6858000"/>
              <a:gd name="connsiteX11" fmla="*/ 4956351 w 4992864"/>
              <a:gd name="connsiteY11" fmla="*/ 450850 h 6858000"/>
              <a:gd name="connsiteX12" fmla="*/ 4970639 w 4992864"/>
              <a:gd name="connsiteY12" fmla="*/ 496887 h 6858000"/>
              <a:gd name="connsiteX13" fmla="*/ 4981751 w 4992864"/>
              <a:gd name="connsiteY13" fmla="*/ 546100 h 6858000"/>
              <a:gd name="connsiteX14" fmla="*/ 4989689 w 4992864"/>
              <a:gd name="connsiteY14" fmla="*/ 606425 h 6858000"/>
              <a:gd name="connsiteX15" fmla="*/ 4992864 w 4992864"/>
              <a:gd name="connsiteY15" fmla="*/ 673100 h 6858000"/>
              <a:gd name="connsiteX16" fmla="*/ 4989689 w 4992864"/>
              <a:gd name="connsiteY16" fmla="*/ 744537 h 6858000"/>
              <a:gd name="connsiteX17" fmla="*/ 4981751 w 4992864"/>
              <a:gd name="connsiteY17" fmla="*/ 801687 h 6858000"/>
              <a:gd name="connsiteX18" fmla="*/ 4970639 w 4992864"/>
              <a:gd name="connsiteY18" fmla="*/ 854075 h 6858000"/>
              <a:gd name="connsiteX19" fmla="*/ 4956351 w 4992864"/>
              <a:gd name="connsiteY19" fmla="*/ 901700 h 6858000"/>
              <a:gd name="connsiteX20" fmla="*/ 4940476 w 4992864"/>
              <a:gd name="connsiteY20" fmla="*/ 942975 h 6858000"/>
              <a:gd name="connsiteX21" fmla="*/ 4921426 w 4992864"/>
              <a:gd name="connsiteY21" fmla="*/ 981075 h 6858000"/>
              <a:gd name="connsiteX22" fmla="*/ 4902376 w 4992864"/>
              <a:gd name="connsiteY22" fmla="*/ 1017587 h 6858000"/>
              <a:gd name="connsiteX23" fmla="*/ 4883326 w 4992864"/>
              <a:gd name="connsiteY23" fmla="*/ 1055687 h 6858000"/>
              <a:gd name="connsiteX24" fmla="*/ 4865864 w 4992864"/>
              <a:gd name="connsiteY24" fmla="*/ 1095375 h 6858000"/>
              <a:gd name="connsiteX25" fmla="*/ 4848401 w 4992864"/>
              <a:gd name="connsiteY25" fmla="*/ 1136650 h 6858000"/>
              <a:gd name="connsiteX26" fmla="*/ 4834114 w 4992864"/>
              <a:gd name="connsiteY26" fmla="*/ 1182687 h 6858000"/>
              <a:gd name="connsiteX27" fmla="*/ 4824589 w 4992864"/>
              <a:gd name="connsiteY27" fmla="*/ 1235075 h 6858000"/>
              <a:gd name="connsiteX28" fmla="*/ 4815064 w 4992864"/>
              <a:gd name="connsiteY28" fmla="*/ 1295400 h 6858000"/>
              <a:gd name="connsiteX29" fmla="*/ 4813476 w 4992864"/>
              <a:gd name="connsiteY29" fmla="*/ 1363662 h 6858000"/>
              <a:gd name="connsiteX30" fmla="*/ 4815064 w 4992864"/>
              <a:gd name="connsiteY30" fmla="*/ 1431925 h 6858000"/>
              <a:gd name="connsiteX31" fmla="*/ 4824589 w 4992864"/>
              <a:gd name="connsiteY31" fmla="*/ 1492250 h 6858000"/>
              <a:gd name="connsiteX32" fmla="*/ 4834114 w 4992864"/>
              <a:gd name="connsiteY32" fmla="*/ 1544637 h 6858000"/>
              <a:gd name="connsiteX33" fmla="*/ 4848401 w 4992864"/>
              <a:gd name="connsiteY33" fmla="*/ 1589087 h 6858000"/>
              <a:gd name="connsiteX34" fmla="*/ 4865864 w 4992864"/>
              <a:gd name="connsiteY34" fmla="*/ 1631950 h 6858000"/>
              <a:gd name="connsiteX35" fmla="*/ 4883326 w 4992864"/>
              <a:gd name="connsiteY35" fmla="*/ 1671637 h 6858000"/>
              <a:gd name="connsiteX36" fmla="*/ 4902376 w 4992864"/>
              <a:gd name="connsiteY36" fmla="*/ 1708150 h 6858000"/>
              <a:gd name="connsiteX37" fmla="*/ 4921426 w 4992864"/>
              <a:gd name="connsiteY37" fmla="*/ 1743075 h 6858000"/>
              <a:gd name="connsiteX38" fmla="*/ 4940476 w 4992864"/>
              <a:gd name="connsiteY38" fmla="*/ 1782762 h 6858000"/>
              <a:gd name="connsiteX39" fmla="*/ 4956351 w 4992864"/>
              <a:gd name="connsiteY39" fmla="*/ 1824037 h 6858000"/>
              <a:gd name="connsiteX40" fmla="*/ 4970639 w 4992864"/>
              <a:gd name="connsiteY40" fmla="*/ 1870075 h 6858000"/>
              <a:gd name="connsiteX41" fmla="*/ 4981751 w 4992864"/>
              <a:gd name="connsiteY41" fmla="*/ 1922462 h 6858000"/>
              <a:gd name="connsiteX42" fmla="*/ 4989689 w 4992864"/>
              <a:gd name="connsiteY42" fmla="*/ 1982787 h 6858000"/>
              <a:gd name="connsiteX43" fmla="*/ 4992864 w 4992864"/>
              <a:gd name="connsiteY43" fmla="*/ 2051050 h 6858000"/>
              <a:gd name="connsiteX44" fmla="*/ 4989689 w 4992864"/>
              <a:gd name="connsiteY44" fmla="*/ 2119312 h 6858000"/>
              <a:gd name="connsiteX45" fmla="*/ 4981751 w 4992864"/>
              <a:gd name="connsiteY45" fmla="*/ 2179637 h 6858000"/>
              <a:gd name="connsiteX46" fmla="*/ 4970639 w 4992864"/>
              <a:gd name="connsiteY46" fmla="*/ 2232025 h 6858000"/>
              <a:gd name="connsiteX47" fmla="*/ 4956351 w 4992864"/>
              <a:gd name="connsiteY47" fmla="*/ 2278062 h 6858000"/>
              <a:gd name="connsiteX48" fmla="*/ 4940476 w 4992864"/>
              <a:gd name="connsiteY48" fmla="*/ 2319337 h 6858000"/>
              <a:gd name="connsiteX49" fmla="*/ 4921426 w 4992864"/>
              <a:gd name="connsiteY49" fmla="*/ 2359025 h 6858000"/>
              <a:gd name="connsiteX50" fmla="*/ 4902376 w 4992864"/>
              <a:gd name="connsiteY50" fmla="*/ 2395537 h 6858000"/>
              <a:gd name="connsiteX51" fmla="*/ 4883326 w 4992864"/>
              <a:gd name="connsiteY51" fmla="*/ 2433637 h 6858000"/>
              <a:gd name="connsiteX52" fmla="*/ 4865864 w 4992864"/>
              <a:gd name="connsiteY52" fmla="*/ 2471737 h 6858000"/>
              <a:gd name="connsiteX53" fmla="*/ 4848401 w 4992864"/>
              <a:gd name="connsiteY53" fmla="*/ 2513012 h 6858000"/>
              <a:gd name="connsiteX54" fmla="*/ 4834114 w 4992864"/>
              <a:gd name="connsiteY54" fmla="*/ 2560637 h 6858000"/>
              <a:gd name="connsiteX55" fmla="*/ 4824589 w 4992864"/>
              <a:gd name="connsiteY55" fmla="*/ 2613025 h 6858000"/>
              <a:gd name="connsiteX56" fmla="*/ 4815064 w 4992864"/>
              <a:gd name="connsiteY56" fmla="*/ 2671762 h 6858000"/>
              <a:gd name="connsiteX57" fmla="*/ 4813476 w 4992864"/>
              <a:gd name="connsiteY57" fmla="*/ 2741612 h 6858000"/>
              <a:gd name="connsiteX58" fmla="*/ 4815064 w 4992864"/>
              <a:gd name="connsiteY58" fmla="*/ 2809875 h 6858000"/>
              <a:gd name="connsiteX59" fmla="*/ 4824589 w 4992864"/>
              <a:gd name="connsiteY59" fmla="*/ 2868612 h 6858000"/>
              <a:gd name="connsiteX60" fmla="*/ 4834114 w 4992864"/>
              <a:gd name="connsiteY60" fmla="*/ 2922587 h 6858000"/>
              <a:gd name="connsiteX61" fmla="*/ 4848401 w 4992864"/>
              <a:gd name="connsiteY61" fmla="*/ 2967037 h 6858000"/>
              <a:gd name="connsiteX62" fmla="*/ 4865864 w 4992864"/>
              <a:gd name="connsiteY62" fmla="*/ 3009900 h 6858000"/>
              <a:gd name="connsiteX63" fmla="*/ 4883326 w 4992864"/>
              <a:gd name="connsiteY63" fmla="*/ 3046412 h 6858000"/>
              <a:gd name="connsiteX64" fmla="*/ 4902376 w 4992864"/>
              <a:gd name="connsiteY64" fmla="*/ 3084512 h 6858000"/>
              <a:gd name="connsiteX65" fmla="*/ 4921426 w 4992864"/>
              <a:gd name="connsiteY65" fmla="*/ 3121025 h 6858000"/>
              <a:gd name="connsiteX66" fmla="*/ 4940476 w 4992864"/>
              <a:gd name="connsiteY66" fmla="*/ 3160712 h 6858000"/>
              <a:gd name="connsiteX67" fmla="*/ 4956351 w 4992864"/>
              <a:gd name="connsiteY67" fmla="*/ 3201987 h 6858000"/>
              <a:gd name="connsiteX68" fmla="*/ 4970639 w 4992864"/>
              <a:gd name="connsiteY68" fmla="*/ 3248025 h 6858000"/>
              <a:gd name="connsiteX69" fmla="*/ 4981751 w 4992864"/>
              <a:gd name="connsiteY69" fmla="*/ 3300412 h 6858000"/>
              <a:gd name="connsiteX70" fmla="*/ 4989689 w 4992864"/>
              <a:gd name="connsiteY70" fmla="*/ 3360737 h 6858000"/>
              <a:gd name="connsiteX71" fmla="*/ 4992864 w 4992864"/>
              <a:gd name="connsiteY71" fmla="*/ 3427412 h 6858000"/>
              <a:gd name="connsiteX72" fmla="*/ 4989689 w 4992864"/>
              <a:gd name="connsiteY72" fmla="*/ 3497262 h 6858000"/>
              <a:gd name="connsiteX73" fmla="*/ 4981751 w 4992864"/>
              <a:gd name="connsiteY73" fmla="*/ 3557587 h 6858000"/>
              <a:gd name="connsiteX74" fmla="*/ 4970639 w 4992864"/>
              <a:gd name="connsiteY74" fmla="*/ 3609975 h 6858000"/>
              <a:gd name="connsiteX75" fmla="*/ 4956351 w 4992864"/>
              <a:gd name="connsiteY75" fmla="*/ 3656012 h 6858000"/>
              <a:gd name="connsiteX76" fmla="*/ 4940476 w 4992864"/>
              <a:gd name="connsiteY76" fmla="*/ 3697287 h 6858000"/>
              <a:gd name="connsiteX77" fmla="*/ 4921426 w 4992864"/>
              <a:gd name="connsiteY77" fmla="*/ 3736975 h 6858000"/>
              <a:gd name="connsiteX78" fmla="*/ 4883326 w 4992864"/>
              <a:gd name="connsiteY78" fmla="*/ 3811587 h 6858000"/>
              <a:gd name="connsiteX79" fmla="*/ 4865864 w 4992864"/>
              <a:gd name="connsiteY79" fmla="*/ 3848100 h 6858000"/>
              <a:gd name="connsiteX80" fmla="*/ 4848401 w 4992864"/>
              <a:gd name="connsiteY80" fmla="*/ 3890962 h 6858000"/>
              <a:gd name="connsiteX81" fmla="*/ 4834114 w 4992864"/>
              <a:gd name="connsiteY81" fmla="*/ 3935412 h 6858000"/>
              <a:gd name="connsiteX82" fmla="*/ 4824589 w 4992864"/>
              <a:gd name="connsiteY82" fmla="*/ 3987800 h 6858000"/>
              <a:gd name="connsiteX83" fmla="*/ 4815064 w 4992864"/>
              <a:gd name="connsiteY83" fmla="*/ 4048125 h 6858000"/>
              <a:gd name="connsiteX84" fmla="*/ 4813476 w 4992864"/>
              <a:gd name="connsiteY84" fmla="*/ 4116387 h 6858000"/>
              <a:gd name="connsiteX85" fmla="*/ 4815064 w 4992864"/>
              <a:gd name="connsiteY85" fmla="*/ 4186237 h 6858000"/>
              <a:gd name="connsiteX86" fmla="*/ 4824589 w 4992864"/>
              <a:gd name="connsiteY86" fmla="*/ 4244975 h 6858000"/>
              <a:gd name="connsiteX87" fmla="*/ 4834114 w 4992864"/>
              <a:gd name="connsiteY87" fmla="*/ 4297362 h 6858000"/>
              <a:gd name="connsiteX88" fmla="*/ 4848401 w 4992864"/>
              <a:gd name="connsiteY88" fmla="*/ 4343400 h 6858000"/>
              <a:gd name="connsiteX89" fmla="*/ 4865864 w 4992864"/>
              <a:gd name="connsiteY89" fmla="*/ 4386262 h 6858000"/>
              <a:gd name="connsiteX90" fmla="*/ 4883326 w 4992864"/>
              <a:gd name="connsiteY90" fmla="*/ 4424362 h 6858000"/>
              <a:gd name="connsiteX91" fmla="*/ 4921426 w 4992864"/>
              <a:gd name="connsiteY91" fmla="*/ 4498975 h 6858000"/>
              <a:gd name="connsiteX92" fmla="*/ 4940476 w 4992864"/>
              <a:gd name="connsiteY92" fmla="*/ 4537075 h 6858000"/>
              <a:gd name="connsiteX93" fmla="*/ 4956351 w 4992864"/>
              <a:gd name="connsiteY93" fmla="*/ 4579937 h 6858000"/>
              <a:gd name="connsiteX94" fmla="*/ 4970639 w 4992864"/>
              <a:gd name="connsiteY94" fmla="*/ 4625975 h 6858000"/>
              <a:gd name="connsiteX95" fmla="*/ 4981751 w 4992864"/>
              <a:gd name="connsiteY95" fmla="*/ 4678362 h 6858000"/>
              <a:gd name="connsiteX96" fmla="*/ 4989689 w 4992864"/>
              <a:gd name="connsiteY96" fmla="*/ 4738687 h 6858000"/>
              <a:gd name="connsiteX97" fmla="*/ 4992864 w 4992864"/>
              <a:gd name="connsiteY97" fmla="*/ 4806950 h 6858000"/>
              <a:gd name="connsiteX98" fmla="*/ 4989689 w 4992864"/>
              <a:gd name="connsiteY98" fmla="*/ 4875212 h 6858000"/>
              <a:gd name="connsiteX99" fmla="*/ 4981751 w 4992864"/>
              <a:gd name="connsiteY99" fmla="*/ 4935537 h 6858000"/>
              <a:gd name="connsiteX100" fmla="*/ 4970639 w 4992864"/>
              <a:gd name="connsiteY100" fmla="*/ 4987925 h 6858000"/>
              <a:gd name="connsiteX101" fmla="*/ 4956351 w 4992864"/>
              <a:gd name="connsiteY101" fmla="*/ 5033962 h 6858000"/>
              <a:gd name="connsiteX102" fmla="*/ 4940476 w 4992864"/>
              <a:gd name="connsiteY102" fmla="*/ 5075237 h 6858000"/>
              <a:gd name="connsiteX103" fmla="*/ 4921426 w 4992864"/>
              <a:gd name="connsiteY103" fmla="*/ 5114925 h 6858000"/>
              <a:gd name="connsiteX104" fmla="*/ 4902376 w 4992864"/>
              <a:gd name="connsiteY104" fmla="*/ 5149850 h 6858000"/>
              <a:gd name="connsiteX105" fmla="*/ 4883326 w 4992864"/>
              <a:gd name="connsiteY105" fmla="*/ 5186362 h 6858000"/>
              <a:gd name="connsiteX106" fmla="*/ 4865864 w 4992864"/>
              <a:gd name="connsiteY106" fmla="*/ 5226050 h 6858000"/>
              <a:gd name="connsiteX107" fmla="*/ 4848401 w 4992864"/>
              <a:gd name="connsiteY107" fmla="*/ 5268912 h 6858000"/>
              <a:gd name="connsiteX108" fmla="*/ 4834114 w 4992864"/>
              <a:gd name="connsiteY108" fmla="*/ 5313362 h 6858000"/>
              <a:gd name="connsiteX109" fmla="*/ 4824589 w 4992864"/>
              <a:gd name="connsiteY109" fmla="*/ 5365750 h 6858000"/>
              <a:gd name="connsiteX110" fmla="*/ 4815064 w 4992864"/>
              <a:gd name="connsiteY110" fmla="*/ 5426075 h 6858000"/>
              <a:gd name="connsiteX111" fmla="*/ 4813476 w 4992864"/>
              <a:gd name="connsiteY111" fmla="*/ 5494337 h 6858000"/>
              <a:gd name="connsiteX112" fmla="*/ 4815064 w 4992864"/>
              <a:gd name="connsiteY112" fmla="*/ 5562600 h 6858000"/>
              <a:gd name="connsiteX113" fmla="*/ 4824589 w 4992864"/>
              <a:gd name="connsiteY113" fmla="*/ 5622925 h 6858000"/>
              <a:gd name="connsiteX114" fmla="*/ 4834114 w 4992864"/>
              <a:gd name="connsiteY114" fmla="*/ 5675312 h 6858000"/>
              <a:gd name="connsiteX115" fmla="*/ 4848401 w 4992864"/>
              <a:gd name="connsiteY115" fmla="*/ 5721350 h 6858000"/>
              <a:gd name="connsiteX116" fmla="*/ 4865864 w 4992864"/>
              <a:gd name="connsiteY116" fmla="*/ 5762625 h 6858000"/>
              <a:gd name="connsiteX117" fmla="*/ 4883326 w 4992864"/>
              <a:gd name="connsiteY117" fmla="*/ 5802312 h 6858000"/>
              <a:gd name="connsiteX118" fmla="*/ 4902376 w 4992864"/>
              <a:gd name="connsiteY118" fmla="*/ 5840412 h 6858000"/>
              <a:gd name="connsiteX119" fmla="*/ 4921426 w 4992864"/>
              <a:gd name="connsiteY119" fmla="*/ 5876925 h 6858000"/>
              <a:gd name="connsiteX120" fmla="*/ 4940476 w 4992864"/>
              <a:gd name="connsiteY120" fmla="*/ 5915025 h 6858000"/>
              <a:gd name="connsiteX121" fmla="*/ 4956351 w 4992864"/>
              <a:gd name="connsiteY121" fmla="*/ 5956300 h 6858000"/>
              <a:gd name="connsiteX122" fmla="*/ 4970639 w 4992864"/>
              <a:gd name="connsiteY122" fmla="*/ 6003925 h 6858000"/>
              <a:gd name="connsiteX123" fmla="*/ 4981751 w 4992864"/>
              <a:gd name="connsiteY123" fmla="*/ 6056312 h 6858000"/>
              <a:gd name="connsiteX124" fmla="*/ 4989689 w 4992864"/>
              <a:gd name="connsiteY124" fmla="*/ 6113462 h 6858000"/>
              <a:gd name="connsiteX125" fmla="*/ 4992864 w 4992864"/>
              <a:gd name="connsiteY125" fmla="*/ 6183312 h 6858000"/>
              <a:gd name="connsiteX126" fmla="*/ 4989689 w 4992864"/>
              <a:gd name="connsiteY126" fmla="*/ 6251575 h 6858000"/>
              <a:gd name="connsiteX127" fmla="*/ 4981751 w 4992864"/>
              <a:gd name="connsiteY127" fmla="*/ 6311900 h 6858000"/>
              <a:gd name="connsiteX128" fmla="*/ 4970639 w 4992864"/>
              <a:gd name="connsiteY128" fmla="*/ 6361112 h 6858000"/>
              <a:gd name="connsiteX129" fmla="*/ 4956351 w 4992864"/>
              <a:gd name="connsiteY129" fmla="*/ 6407150 h 6858000"/>
              <a:gd name="connsiteX130" fmla="*/ 4940476 w 4992864"/>
              <a:gd name="connsiteY130" fmla="*/ 6448425 h 6858000"/>
              <a:gd name="connsiteX131" fmla="*/ 4923014 w 4992864"/>
              <a:gd name="connsiteY131" fmla="*/ 6488112 h 6858000"/>
              <a:gd name="connsiteX132" fmla="*/ 4905551 w 4992864"/>
              <a:gd name="connsiteY132" fmla="*/ 6523037 h 6858000"/>
              <a:gd name="connsiteX133" fmla="*/ 4886501 w 4992864"/>
              <a:gd name="connsiteY133" fmla="*/ 6561137 h 6858000"/>
              <a:gd name="connsiteX134" fmla="*/ 4867451 w 4992864"/>
              <a:gd name="connsiteY134" fmla="*/ 6597650 h 6858000"/>
              <a:gd name="connsiteX135" fmla="*/ 4851576 w 4992864"/>
              <a:gd name="connsiteY135" fmla="*/ 6640512 h 6858000"/>
              <a:gd name="connsiteX136" fmla="*/ 4835701 w 4992864"/>
              <a:gd name="connsiteY136" fmla="*/ 6683375 h 6858000"/>
              <a:gd name="connsiteX137" fmla="*/ 4826176 w 4992864"/>
              <a:gd name="connsiteY137" fmla="*/ 6735762 h 6858000"/>
              <a:gd name="connsiteX138" fmla="*/ 4818239 w 4992864"/>
              <a:gd name="connsiteY138" fmla="*/ 6791325 h 6858000"/>
              <a:gd name="connsiteX139" fmla="*/ 4813476 w 4992864"/>
              <a:gd name="connsiteY139" fmla="*/ 6858000 h 6858000"/>
              <a:gd name="connsiteX140" fmla="*/ 0 w 4992864"/>
              <a:gd name="connsiteY14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992864" h="6858000">
                <a:moveTo>
                  <a:pt x="0" y="0"/>
                </a:moveTo>
                <a:lnTo>
                  <a:pt x="4813476" y="0"/>
                </a:lnTo>
                <a:lnTo>
                  <a:pt x="4818239" y="66675"/>
                </a:lnTo>
                <a:lnTo>
                  <a:pt x="4826176" y="122237"/>
                </a:lnTo>
                <a:lnTo>
                  <a:pt x="4835701" y="174625"/>
                </a:lnTo>
                <a:lnTo>
                  <a:pt x="4851576" y="217487"/>
                </a:lnTo>
                <a:lnTo>
                  <a:pt x="4867451" y="260350"/>
                </a:lnTo>
                <a:lnTo>
                  <a:pt x="4886501" y="296862"/>
                </a:lnTo>
                <a:lnTo>
                  <a:pt x="4905551" y="334962"/>
                </a:lnTo>
                <a:lnTo>
                  <a:pt x="4923014" y="369887"/>
                </a:lnTo>
                <a:lnTo>
                  <a:pt x="4940476" y="409575"/>
                </a:lnTo>
                <a:lnTo>
                  <a:pt x="4956351" y="450850"/>
                </a:lnTo>
                <a:lnTo>
                  <a:pt x="4970639" y="496887"/>
                </a:lnTo>
                <a:lnTo>
                  <a:pt x="4981751" y="546100"/>
                </a:lnTo>
                <a:lnTo>
                  <a:pt x="4989689" y="606425"/>
                </a:lnTo>
                <a:lnTo>
                  <a:pt x="4992864" y="673100"/>
                </a:lnTo>
                <a:lnTo>
                  <a:pt x="4989689" y="744537"/>
                </a:lnTo>
                <a:lnTo>
                  <a:pt x="4981751" y="801687"/>
                </a:lnTo>
                <a:lnTo>
                  <a:pt x="4970639" y="854075"/>
                </a:lnTo>
                <a:lnTo>
                  <a:pt x="4956351" y="901700"/>
                </a:lnTo>
                <a:lnTo>
                  <a:pt x="4940476" y="942975"/>
                </a:lnTo>
                <a:lnTo>
                  <a:pt x="4921426" y="981075"/>
                </a:lnTo>
                <a:lnTo>
                  <a:pt x="4902376" y="1017587"/>
                </a:lnTo>
                <a:lnTo>
                  <a:pt x="4883326" y="1055687"/>
                </a:lnTo>
                <a:lnTo>
                  <a:pt x="4865864" y="1095375"/>
                </a:lnTo>
                <a:lnTo>
                  <a:pt x="4848401" y="1136650"/>
                </a:lnTo>
                <a:lnTo>
                  <a:pt x="4834114" y="1182687"/>
                </a:lnTo>
                <a:lnTo>
                  <a:pt x="4824589" y="1235075"/>
                </a:lnTo>
                <a:lnTo>
                  <a:pt x="4815064" y="1295400"/>
                </a:lnTo>
                <a:lnTo>
                  <a:pt x="4813476" y="1363662"/>
                </a:lnTo>
                <a:lnTo>
                  <a:pt x="4815064" y="1431925"/>
                </a:lnTo>
                <a:lnTo>
                  <a:pt x="4824589" y="1492250"/>
                </a:lnTo>
                <a:lnTo>
                  <a:pt x="4834114" y="1544637"/>
                </a:lnTo>
                <a:lnTo>
                  <a:pt x="4848401" y="1589087"/>
                </a:lnTo>
                <a:lnTo>
                  <a:pt x="4865864" y="1631950"/>
                </a:lnTo>
                <a:lnTo>
                  <a:pt x="4883326" y="1671637"/>
                </a:lnTo>
                <a:lnTo>
                  <a:pt x="4902376" y="1708150"/>
                </a:lnTo>
                <a:lnTo>
                  <a:pt x="4921426" y="1743075"/>
                </a:lnTo>
                <a:lnTo>
                  <a:pt x="4940476" y="1782762"/>
                </a:lnTo>
                <a:lnTo>
                  <a:pt x="4956351" y="1824037"/>
                </a:lnTo>
                <a:lnTo>
                  <a:pt x="4970639" y="1870075"/>
                </a:lnTo>
                <a:lnTo>
                  <a:pt x="4981751" y="1922462"/>
                </a:lnTo>
                <a:lnTo>
                  <a:pt x="4989689" y="1982787"/>
                </a:lnTo>
                <a:lnTo>
                  <a:pt x="4992864" y="2051050"/>
                </a:lnTo>
                <a:lnTo>
                  <a:pt x="4989689" y="2119312"/>
                </a:lnTo>
                <a:lnTo>
                  <a:pt x="4981751" y="2179637"/>
                </a:lnTo>
                <a:lnTo>
                  <a:pt x="4970639" y="2232025"/>
                </a:lnTo>
                <a:lnTo>
                  <a:pt x="4956351" y="2278062"/>
                </a:lnTo>
                <a:lnTo>
                  <a:pt x="4940476" y="2319337"/>
                </a:lnTo>
                <a:lnTo>
                  <a:pt x="4921426" y="2359025"/>
                </a:lnTo>
                <a:lnTo>
                  <a:pt x="4902376" y="2395537"/>
                </a:lnTo>
                <a:lnTo>
                  <a:pt x="4883326" y="2433637"/>
                </a:lnTo>
                <a:lnTo>
                  <a:pt x="4865864" y="2471737"/>
                </a:lnTo>
                <a:lnTo>
                  <a:pt x="4848401" y="2513012"/>
                </a:lnTo>
                <a:lnTo>
                  <a:pt x="4834114" y="2560637"/>
                </a:lnTo>
                <a:lnTo>
                  <a:pt x="4824589" y="2613025"/>
                </a:lnTo>
                <a:lnTo>
                  <a:pt x="4815064" y="2671762"/>
                </a:lnTo>
                <a:lnTo>
                  <a:pt x="4813476" y="2741612"/>
                </a:lnTo>
                <a:lnTo>
                  <a:pt x="4815064" y="2809875"/>
                </a:lnTo>
                <a:lnTo>
                  <a:pt x="4824589" y="2868612"/>
                </a:lnTo>
                <a:lnTo>
                  <a:pt x="4834114" y="2922587"/>
                </a:lnTo>
                <a:lnTo>
                  <a:pt x="4848401" y="2967037"/>
                </a:lnTo>
                <a:lnTo>
                  <a:pt x="4865864" y="3009900"/>
                </a:lnTo>
                <a:lnTo>
                  <a:pt x="4883326" y="3046412"/>
                </a:lnTo>
                <a:lnTo>
                  <a:pt x="4902376" y="3084512"/>
                </a:lnTo>
                <a:lnTo>
                  <a:pt x="4921426" y="3121025"/>
                </a:lnTo>
                <a:lnTo>
                  <a:pt x="4940476" y="3160712"/>
                </a:lnTo>
                <a:lnTo>
                  <a:pt x="4956351" y="3201987"/>
                </a:lnTo>
                <a:lnTo>
                  <a:pt x="4970639" y="3248025"/>
                </a:lnTo>
                <a:lnTo>
                  <a:pt x="4981751" y="3300412"/>
                </a:lnTo>
                <a:lnTo>
                  <a:pt x="4989689" y="3360737"/>
                </a:lnTo>
                <a:lnTo>
                  <a:pt x="4992864" y="3427412"/>
                </a:lnTo>
                <a:lnTo>
                  <a:pt x="4989689" y="3497262"/>
                </a:lnTo>
                <a:lnTo>
                  <a:pt x="4981751" y="3557587"/>
                </a:lnTo>
                <a:lnTo>
                  <a:pt x="4970639" y="3609975"/>
                </a:lnTo>
                <a:lnTo>
                  <a:pt x="4956351" y="3656012"/>
                </a:lnTo>
                <a:lnTo>
                  <a:pt x="4940476" y="3697287"/>
                </a:lnTo>
                <a:lnTo>
                  <a:pt x="4921426" y="3736975"/>
                </a:lnTo>
                <a:lnTo>
                  <a:pt x="4883326" y="3811587"/>
                </a:lnTo>
                <a:lnTo>
                  <a:pt x="4865864" y="3848100"/>
                </a:lnTo>
                <a:lnTo>
                  <a:pt x="4848401" y="3890962"/>
                </a:lnTo>
                <a:lnTo>
                  <a:pt x="4834114" y="3935412"/>
                </a:lnTo>
                <a:lnTo>
                  <a:pt x="4824589" y="3987800"/>
                </a:lnTo>
                <a:lnTo>
                  <a:pt x="4815064" y="4048125"/>
                </a:lnTo>
                <a:lnTo>
                  <a:pt x="4813476" y="4116387"/>
                </a:lnTo>
                <a:lnTo>
                  <a:pt x="4815064" y="4186237"/>
                </a:lnTo>
                <a:lnTo>
                  <a:pt x="4824589" y="4244975"/>
                </a:lnTo>
                <a:lnTo>
                  <a:pt x="4834114" y="4297362"/>
                </a:lnTo>
                <a:lnTo>
                  <a:pt x="4848401" y="4343400"/>
                </a:lnTo>
                <a:lnTo>
                  <a:pt x="4865864" y="4386262"/>
                </a:lnTo>
                <a:lnTo>
                  <a:pt x="4883326" y="4424362"/>
                </a:lnTo>
                <a:lnTo>
                  <a:pt x="4921426" y="4498975"/>
                </a:lnTo>
                <a:lnTo>
                  <a:pt x="4940476" y="4537075"/>
                </a:lnTo>
                <a:lnTo>
                  <a:pt x="4956351" y="4579937"/>
                </a:lnTo>
                <a:lnTo>
                  <a:pt x="4970639" y="4625975"/>
                </a:lnTo>
                <a:lnTo>
                  <a:pt x="4981751" y="4678362"/>
                </a:lnTo>
                <a:lnTo>
                  <a:pt x="4989689" y="4738687"/>
                </a:lnTo>
                <a:lnTo>
                  <a:pt x="4992864" y="4806950"/>
                </a:lnTo>
                <a:lnTo>
                  <a:pt x="4989689" y="4875212"/>
                </a:lnTo>
                <a:lnTo>
                  <a:pt x="4981751" y="4935537"/>
                </a:lnTo>
                <a:lnTo>
                  <a:pt x="4970639" y="4987925"/>
                </a:lnTo>
                <a:lnTo>
                  <a:pt x="4956351" y="5033962"/>
                </a:lnTo>
                <a:lnTo>
                  <a:pt x="4940476" y="5075237"/>
                </a:lnTo>
                <a:lnTo>
                  <a:pt x="4921426" y="5114925"/>
                </a:lnTo>
                <a:lnTo>
                  <a:pt x="4902376" y="5149850"/>
                </a:lnTo>
                <a:lnTo>
                  <a:pt x="4883326" y="5186362"/>
                </a:lnTo>
                <a:lnTo>
                  <a:pt x="4865864" y="5226050"/>
                </a:lnTo>
                <a:lnTo>
                  <a:pt x="4848401" y="5268912"/>
                </a:lnTo>
                <a:lnTo>
                  <a:pt x="4834114" y="5313362"/>
                </a:lnTo>
                <a:lnTo>
                  <a:pt x="4824589" y="5365750"/>
                </a:lnTo>
                <a:lnTo>
                  <a:pt x="4815064" y="5426075"/>
                </a:lnTo>
                <a:lnTo>
                  <a:pt x="4813476" y="5494337"/>
                </a:lnTo>
                <a:lnTo>
                  <a:pt x="4815064" y="5562600"/>
                </a:lnTo>
                <a:lnTo>
                  <a:pt x="4824589" y="5622925"/>
                </a:lnTo>
                <a:lnTo>
                  <a:pt x="4834114" y="5675312"/>
                </a:lnTo>
                <a:lnTo>
                  <a:pt x="4848401" y="5721350"/>
                </a:lnTo>
                <a:lnTo>
                  <a:pt x="4865864" y="5762625"/>
                </a:lnTo>
                <a:lnTo>
                  <a:pt x="4883326" y="5802312"/>
                </a:lnTo>
                <a:lnTo>
                  <a:pt x="4902376" y="5840412"/>
                </a:lnTo>
                <a:lnTo>
                  <a:pt x="4921426" y="5876925"/>
                </a:lnTo>
                <a:lnTo>
                  <a:pt x="4940476" y="5915025"/>
                </a:lnTo>
                <a:lnTo>
                  <a:pt x="4956351" y="5956300"/>
                </a:lnTo>
                <a:lnTo>
                  <a:pt x="4970639" y="6003925"/>
                </a:lnTo>
                <a:lnTo>
                  <a:pt x="4981751" y="6056312"/>
                </a:lnTo>
                <a:lnTo>
                  <a:pt x="4989689" y="6113462"/>
                </a:lnTo>
                <a:lnTo>
                  <a:pt x="4992864" y="6183312"/>
                </a:lnTo>
                <a:lnTo>
                  <a:pt x="4989689" y="6251575"/>
                </a:lnTo>
                <a:lnTo>
                  <a:pt x="4981751" y="6311900"/>
                </a:lnTo>
                <a:lnTo>
                  <a:pt x="4970639" y="6361112"/>
                </a:lnTo>
                <a:lnTo>
                  <a:pt x="4956351" y="6407150"/>
                </a:lnTo>
                <a:lnTo>
                  <a:pt x="4940476" y="6448425"/>
                </a:lnTo>
                <a:lnTo>
                  <a:pt x="4923014" y="6488112"/>
                </a:lnTo>
                <a:lnTo>
                  <a:pt x="4905551" y="6523037"/>
                </a:lnTo>
                <a:lnTo>
                  <a:pt x="4886501" y="6561137"/>
                </a:lnTo>
                <a:lnTo>
                  <a:pt x="4867451" y="6597650"/>
                </a:lnTo>
                <a:lnTo>
                  <a:pt x="4851576" y="6640512"/>
                </a:lnTo>
                <a:lnTo>
                  <a:pt x="4835701" y="6683375"/>
                </a:lnTo>
                <a:lnTo>
                  <a:pt x="4826176" y="6735762"/>
                </a:lnTo>
                <a:lnTo>
                  <a:pt x="4818239" y="6791325"/>
                </a:lnTo>
                <a:lnTo>
                  <a:pt x="48134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403379-6832-003A-8F0A-C7612B687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854" y="643464"/>
            <a:ext cx="3437290" cy="43748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000" spc="800" dirty="0" err="1">
                <a:solidFill>
                  <a:srgbClr val="FF0000"/>
                </a:solidFill>
              </a:rPr>
              <a:t>Як</a:t>
            </a:r>
            <a:r>
              <a:rPr lang="en-US" sz="2000" spc="800" dirty="0">
                <a:solidFill>
                  <a:srgbClr val="FF0000"/>
                </a:solidFill>
              </a:rPr>
              <a:t> </a:t>
            </a:r>
            <a:r>
              <a:rPr lang="en-US" sz="2000" spc="800" dirty="0" err="1">
                <a:solidFill>
                  <a:srgbClr val="FF0000"/>
                </a:solidFill>
              </a:rPr>
              <a:t>на</a:t>
            </a:r>
            <a:r>
              <a:rPr lang="en-US" sz="2000" spc="800" dirty="0">
                <a:solidFill>
                  <a:srgbClr val="FF0000"/>
                </a:solidFill>
              </a:rPr>
              <a:t> </a:t>
            </a:r>
            <a:r>
              <a:rPr lang="en-US" sz="2000" spc="800" dirty="0" err="1">
                <a:solidFill>
                  <a:srgbClr val="FF0000"/>
                </a:solidFill>
              </a:rPr>
              <a:t>Січі</a:t>
            </a:r>
            <a:r>
              <a:rPr lang="en-US" sz="2000" spc="800" dirty="0">
                <a:solidFill>
                  <a:srgbClr val="FF0000"/>
                </a:solidFill>
              </a:rPr>
              <a:t> </a:t>
            </a:r>
            <a:r>
              <a:rPr lang="en-US" sz="2000" spc="800" dirty="0" err="1">
                <a:solidFill>
                  <a:srgbClr val="FF0000"/>
                </a:solidFill>
              </a:rPr>
              <a:t>називали</a:t>
            </a:r>
            <a:r>
              <a:rPr lang="en-US" sz="2000" spc="800" dirty="0">
                <a:solidFill>
                  <a:srgbClr val="FF0000"/>
                </a:solidFill>
              </a:rPr>
              <a:t> </a:t>
            </a:r>
            <a:r>
              <a:rPr lang="en-US" sz="2000" spc="800" dirty="0" err="1">
                <a:solidFill>
                  <a:srgbClr val="FF0000"/>
                </a:solidFill>
              </a:rPr>
              <a:t>хлопчиків-підлітків</a:t>
            </a:r>
            <a:r>
              <a:rPr lang="en-US" sz="2000" spc="800" dirty="0">
                <a:solidFill>
                  <a:srgbClr val="FF0000"/>
                </a:solidFill>
              </a:rPr>
              <a:t>, </a:t>
            </a:r>
            <a:r>
              <a:rPr lang="en-US" sz="2000" spc="800" dirty="0" err="1">
                <a:solidFill>
                  <a:srgbClr val="FF0000"/>
                </a:solidFill>
              </a:rPr>
              <a:t>які</a:t>
            </a:r>
            <a:r>
              <a:rPr lang="en-US" sz="2000" spc="800" dirty="0">
                <a:solidFill>
                  <a:srgbClr val="FF0000"/>
                </a:solidFill>
              </a:rPr>
              <a:t> </a:t>
            </a:r>
            <a:r>
              <a:rPr lang="en-US" sz="2000" spc="800" dirty="0" err="1">
                <a:solidFill>
                  <a:srgbClr val="FF0000"/>
                </a:solidFill>
              </a:rPr>
              <a:t>були</a:t>
            </a:r>
            <a:r>
              <a:rPr lang="en-US" sz="2000" spc="800" dirty="0">
                <a:solidFill>
                  <a:srgbClr val="FF0000"/>
                </a:solidFill>
              </a:rPr>
              <a:t> </a:t>
            </a:r>
            <a:r>
              <a:rPr lang="en-US" sz="2000" spc="800" dirty="0" err="1">
                <a:solidFill>
                  <a:srgbClr val="FF0000"/>
                </a:solidFill>
              </a:rPr>
              <a:t>помічниками</a:t>
            </a:r>
            <a:r>
              <a:rPr lang="en-US" sz="2000" spc="800" dirty="0">
                <a:solidFill>
                  <a:srgbClr val="FF0000"/>
                </a:solidFill>
              </a:rPr>
              <a:t> і </a:t>
            </a:r>
            <a:r>
              <a:rPr lang="en-US" sz="2000" spc="800" dirty="0" err="1">
                <a:solidFill>
                  <a:srgbClr val="FF0000"/>
                </a:solidFill>
              </a:rPr>
              <a:t>зброєносцями</a:t>
            </a:r>
            <a:r>
              <a:rPr lang="en-US" sz="2000" spc="800" dirty="0">
                <a:solidFill>
                  <a:srgbClr val="FF0000"/>
                </a:solidFill>
              </a:rPr>
              <a:t> в </a:t>
            </a:r>
            <a:r>
              <a:rPr lang="en-US" sz="2000" spc="800" dirty="0" err="1">
                <a:solidFill>
                  <a:srgbClr val="FF0000"/>
                </a:solidFill>
              </a:rPr>
              <a:t>досвідчених</a:t>
            </a:r>
            <a:r>
              <a:rPr lang="en-US" sz="2000" spc="800" dirty="0">
                <a:solidFill>
                  <a:srgbClr val="FF0000"/>
                </a:solidFill>
              </a:rPr>
              <a:t> </a:t>
            </a:r>
            <a:r>
              <a:rPr lang="en-US" sz="2000" spc="800" dirty="0" err="1">
                <a:solidFill>
                  <a:srgbClr val="FF0000"/>
                </a:solidFill>
              </a:rPr>
              <a:t>запорозьких</a:t>
            </a:r>
            <a:r>
              <a:rPr lang="en-US" sz="2000" spc="800" dirty="0">
                <a:solidFill>
                  <a:srgbClr val="FF0000"/>
                </a:solidFill>
              </a:rPr>
              <a:t> </a:t>
            </a:r>
            <a:r>
              <a:rPr lang="en-US" sz="2000" spc="800" dirty="0" err="1">
                <a:solidFill>
                  <a:srgbClr val="FF0000"/>
                </a:solidFill>
              </a:rPr>
              <a:t>козаків</a:t>
            </a:r>
            <a:r>
              <a:rPr lang="en-US" sz="2000" spc="800" dirty="0">
                <a:solidFill>
                  <a:srgbClr val="FF0000"/>
                </a:solidFill>
              </a:rPr>
              <a:t> і </a:t>
            </a:r>
            <a:r>
              <a:rPr lang="en-US" sz="2000" spc="800" dirty="0" err="1">
                <a:solidFill>
                  <a:srgbClr val="FF0000"/>
                </a:solidFill>
              </a:rPr>
              <a:t>військових</a:t>
            </a:r>
            <a:r>
              <a:rPr lang="en-US" sz="2000" spc="800" dirty="0">
                <a:solidFill>
                  <a:srgbClr val="FF0000"/>
                </a:solidFill>
              </a:rPr>
              <a:t> </a:t>
            </a:r>
            <a:r>
              <a:rPr lang="en-US" sz="2000" spc="800" dirty="0" err="1">
                <a:solidFill>
                  <a:srgbClr val="FF0000"/>
                </a:solidFill>
              </a:rPr>
              <a:t>старшин</a:t>
            </a:r>
            <a:r>
              <a:rPr lang="en-US" sz="2000" spc="800" dirty="0">
                <a:solidFill>
                  <a:srgbClr val="FF0000"/>
                </a:solidFill>
              </a:rPr>
              <a:t>? </a:t>
            </a:r>
          </a:p>
        </p:txBody>
      </p:sp>
      <p:pic>
        <p:nvPicPr>
          <p:cNvPr id="5" name="Рисунок 4" descr="Изображение выглядит как рисунок, Детское искусство, иллюстрация, графическая вставка&#10;&#10;Автоматически созданное описание">
            <a:extLst>
              <a:ext uri="{FF2B5EF4-FFF2-40B4-BE49-F238E27FC236}">
                <a16:creationId xmlns:a16="http://schemas.microsoft.com/office/drawing/2014/main" id="{B317298C-000E-94C0-5CC7-6BEFAEFEC1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4" r="13396"/>
          <a:stretch/>
        </p:blipFill>
        <p:spPr>
          <a:xfrm>
            <a:off x="8287722" y="152400"/>
            <a:ext cx="3651821" cy="408485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BFFC62-6989-29D5-0F00-DA3BE08CA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014723" y="-319278"/>
            <a:ext cx="6858000" cy="7496556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FE9D6AF8-FBC1-B6C9-42F8-FBB7BC394228}"/>
              </a:ext>
            </a:extLst>
          </p:cNvPr>
          <p:cNvGrpSpPr/>
          <p:nvPr/>
        </p:nvGrpSpPr>
        <p:grpSpPr>
          <a:xfrm>
            <a:off x="141732" y="5030842"/>
            <a:ext cx="3186732" cy="923330"/>
            <a:chOff x="141732" y="5030842"/>
            <a:chExt cx="3186732" cy="92333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8A9300C-92F1-5297-16EE-D6DA25434B9A}"/>
                </a:ext>
              </a:extLst>
            </p:cNvPr>
            <p:cNvSpPr txBox="1"/>
            <p:nvPr/>
          </p:nvSpPr>
          <p:spPr>
            <a:xfrm>
              <a:off x="1335611" y="5030842"/>
              <a:ext cx="19928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dirty="0">
                  <a:latin typeface="Bahnschrift SemiBold SemiConden" panose="020B0502040204020203" pitchFamily="34" charset="0"/>
                </a:rPr>
                <a:t>Джура</a:t>
              </a:r>
              <a:endParaRPr lang="ru-UA" sz="5400" dirty="0">
                <a:latin typeface="Bahnschrift SemiBold SemiConden" panose="020B0502040204020203" pitchFamily="34" charset="0"/>
              </a:endParaRPr>
            </a:p>
          </p:txBody>
        </p:sp>
        <p:sp>
          <p:nvSpPr>
            <p:cNvPr id="8" name="Стрелка: вправо 7">
              <a:extLst>
                <a:ext uri="{FF2B5EF4-FFF2-40B4-BE49-F238E27FC236}">
                  <a16:creationId xmlns:a16="http://schemas.microsoft.com/office/drawing/2014/main" id="{AC5E7688-6456-D77F-74BB-7F7E97CC8B88}"/>
                </a:ext>
              </a:extLst>
            </p:cNvPr>
            <p:cNvSpPr/>
            <p:nvPr/>
          </p:nvSpPr>
          <p:spPr>
            <a:xfrm>
              <a:off x="141732" y="5271796"/>
              <a:ext cx="1193878" cy="588365"/>
            </a:xfrm>
            <a:prstGeom prst="right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>
                <a:solidFill>
                  <a:sysClr val="windowText" lastClr="000000"/>
                </a:solidFill>
              </a:endParaRPr>
            </a:p>
          </p:txBody>
        </p:sp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E22F745-90E3-EA5C-034E-5B26140CA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0770" y="239268"/>
            <a:ext cx="2969959" cy="264155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AB8F6E6-9061-B68D-A14E-3CB56E5FFD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9571" y="3120086"/>
            <a:ext cx="2136436" cy="182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56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FE3C9A-AD0A-5B94-F327-389BF3263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uk-UA" sz="5400" dirty="0">
                <a:ln>
                  <a:solidFill>
                    <a:srgbClr val="FFFF00"/>
                  </a:solidFill>
                </a:ln>
                <a:solidFill>
                  <a:schemeClr val="tx2">
                    <a:lumMod val="75000"/>
                  </a:schemeClr>
                </a:solidFill>
                <a:latin typeface="Segoe Script" pitchFamily="66" charset="0"/>
              </a:rPr>
              <a:t>Хто був головою </a:t>
            </a:r>
            <a:br>
              <a:rPr lang="uk-UA" sz="5400" dirty="0">
                <a:ln>
                  <a:solidFill>
                    <a:srgbClr val="FFFF00"/>
                  </a:solidFill>
                </a:ln>
                <a:solidFill>
                  <a:schemeClr val="tx2">
                    <a:lumMod val="75000"/>
                  </a:schemeClr>
                </a:solidFill>
                <a:latin typeface="Segoe Script" pitchFamily="66" charset="0"/>
              </a:rPr>
            </a:br>
            <a:r>
              <a:rPr lang="uk-UA" sz="5400" dirty="0">
                <a:ln>
                  <a:solidFill>
                    <a:srgbClr val="FFFF00"/>
                  </a:solidFill>
                </a:ln>
                <a:solidFill>
                  <a:schemeClr val="tx2">
                    <a:lumMod val="75000"/>
                  </a:schemeClr>
                </a:solidFill>
                <a:latin typeface="Segoe Script" pitchFamily="66" charset="0"/>
              </a:rPr>
              <a:t>козацького уряду?</a:t>
            </a:r>
            <a:br>
              <a:rPr lang="uk-UA" sz="5400" dirty="0">
                <a:ln>
                  <a:solidFill>
                    <a:srgbClr val="FFFF00"/>
                  </a:solidFill>
                </a:ln>
                <a:solidFill>
                  <a:schemeClr val="tx2">
                    <a:lumMod val="75000"/>
                  </a:schemeClr>
                </a:solidFill>
                <a:latin typeface="Segoe Script" pitchFamily="66" charset="0"/>
              </a:rPr>
            </a:br>
            <a:endParaRPr lang="ru-UA" dirty="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CAE03C33-EBE5-0377-78CC-256FBB8B5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4553" y="1874517"/>
            <a:ext cx="4268601" cy="3220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Гетьман — Вікіпедія">
            <a:extLst>
              <a:ext uri="{FF2B5EF4-FFF2-40B4-BE49-F238E27FC236}">
                <a16:creationId xmlns:a16="http://schemas.microsoft.com/office/drawing/2014/main" id="{4D1253BD-6A48-D87A-BF90-7D0DAEAE1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8018" y="1770778"/>
            <a:ext cx="2659224" cy="3507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065E58-8CD4-1153-FFA0-D057E28C0C50}"/>
              </a:ext>
            </a:extLst>
          </p:cNvPr>
          <p:cNvSpPr txBox="1"/>
          <p:nvPr/>
        </p:nvSpPr>
        <p:spPr>
          <a:xfrm>
            <a:off x="2404188" y="5459952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6000" kern="10" spc="720" dirty="0" err="1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Segoe Script" pitchFamily="66" charset="0"/>
              </a:rPr>
              <a:t>Гетьман</a:t>
            </a:r>
            <a:endParaRPr lang="ru-RU" sz="6000" kern="10" spc="720" dirty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chemeClr val="accent5">
                  <a:lumMod val="75000"/>
                </a:schemeClr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latin typeface="Segoe Script" pitchFamily="66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2B13CA-892E-11D5-FE16-0E911325F4B1}"/>
              </a:ext>
            </a:extLst>
          </p:cNvPr>
          <p:cNvSpPr txBox="1"/>
          <p:nvPr/>
        </p:nvSpPr>
        <p:spPr>
          <a:xfrm>
            <a:off x="5850420" y="2924434"/>
            <a:ext cx="30503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b="1" dirty="0">
                <a:latin typeface="Segoe Script" pitchFamily="66" charset="0"/>
              </a:rPr>
              <a:t>Гетьман – голова козацької держави. Його обирали козаки на загальній раді.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547596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Freeform 6">
            <a:extLst>
              <a:ext uri="{FF2B5EF4-FFF2-40B4-BE49-F238E27FC236}">
                <a16:creationId xmlns:a16="http://schemas.microsoft.com/office/drawing/2014/main" id="{47C4971D-FDB7-43EC-9D73-44D6456DE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8BCF8976-9505-4742-8ACD-63BE2C847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4107" name="Rectangle 4106">
            <a:extLst>
              <a:ext uri="{FF2B5EF4-FFF2-40B4-BE49-F238E27FC236}">
                <a16:creationId xmlns:a16="http://schemas.microsoft.com/office/drawing/2014/main" id="{C04BEACE-FBD5-4931-8952-859B190718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4000" y="0"/>
            <a:ext cx="1193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42A18E-66CD-B0AB-BFD6-C3B199951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8900" y="5118754"/>
            <a:ext cx="9474200" cy="11638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defRPr/>
            </a:pPr>
            <a:r>
              <a:rPr lang="en-US" sz="3700" spc="800">
                <a:ln>
                  <a:solidFill>
                    <a:srgbClr val="FFFF00"/>
                  </a:solidFill>
                </a:ln>
              </a:rPr>
              <a:t>Що було головною ознакою</a:t>
            </a:r>
            <a:br>
              <a:rPr lang="en-US" sz="3700" spc="800">
                <a:ln>
                  <a:solidFill>
                    <a:srgbClr val="FFFF00"/>
                  </a:solidFill>
                </a:ln>
              </a:rPr>
            </a:br>
            <a:r>
              <a:rPr lang="en-US" sz="3700" spc="800">
                <a:ln>
                  <a:solidFill>
                    <a:srgbClr val="FFFF00"/>
                  </a:solidFill>
                </a:ln>
              </a:rPr>
              <a:t>та символом влади гетьмана</a:t>
            </a:r>
            <a:endParaRPr lang="en-US" sz="3700" spc="8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ED2D59-FB48-24EE-27FE-F030E5BFC630}"/>
              </a:ext>
            </a:extLst>
          </p:cNvPr>
          <p:cNvSpPr txBox="1"/>
          <p:nvPr/>
        </p:nvSpPr>
        <p:spPr>
          <a:xfrm>
            <a:off x="2019300" y="4543343"/>
            <a:ext cx="8153400" cy="55692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algn="ctr" defTabSz="914400">
              <a:spcBef>
                <a:spcPts val="700"/>
              </a:spcBef>
              <a:buClr>
                <a:schemeClr val="tx2"/>
              </a:buClr>
            </a:pPr>
            <a:r>
              <a:rPr lang="en-US" sz="2000" b="1" cap="all" spc="400" dirty="0">
                <a:solidFill>
                  <a:schemeClr val="tx2"/>
                </a:solidFill>
              </a:rPr>
              <a:t> </a:t>
            </a:r>
            <a:r>
              <a:rPr lang="en-US" sz="4000" b="1" cap="all" spc="400" dirty="0" err="1">
                <a:solidFill>
                  <a:srgbClr val="FF0000"/>
                </a:solidFill>
              </a:rPr>
              <a:t>Булава</a:t>
            </a:r>
            <a:r>
              <a:rPr lang="en-US" sz="4000" b="1" cap="all" spc="400" dirty="0">
                <a:solidFill>
                  <a:srgbClr val="FF0000"/>
                </a:solidFill>
              </a:rPr>
              <a:t> – </a:t>
            </a:r>
            <a:r>
              <a:rPr lang="en-US" sz="4000" b="1" cap="all" spc="400" dirty="0" err="1">
                <a:solidFill>
                  <a:srgbClr val="FF0000"/>
                </a:solidFill>
              </a:rPr>
              <a:t>це</a:t>
            </a:r>
            <a:r>
              <a:rPr lang="en-US" sz="4000" b="1" cap="all" spc="400" dirty="0">
                <a:solidFill>
                  <a:srgbClr val="FF0000"/>
                </a:solidFill>
              </a:rPr>
              <a:t> </a:t>
            </a:r>
            <a:r>
              <a:rPr lang="en-US" sz="4000" b="1" cap="all" spc="400" dirty="0" err="1">
                <a:solidFill>
                  <a:srgbClr val="FF0000"/>
                </a:solidFill>
              </a:rPr>
              <a:t>влади</a:t>
            </a:r>
            <a:r>
              <a:rPr lang="en-US" sz="4000" b="1" cap="all" spc="400" dirty="0">
                <a:solidFill>
                  <a:srgbClr val="FF0000"/>
                </a:solidFill>
              </a:rPr>
              <a:t> </a:t>
            </a:r>
            <a:r>
              <a:rPr lang="en-US" sz="4000" b="1" cap="all" spc="400" dirty="0" err="1">
                <a:solidFill>
                  <a:srgbClr val="FF0000"/>
                </a:solidFill>
              </a:rPr>
              <a:t>знак</a:t>
            </a:r>
            <a:endParaRPr lang="en-US" sz="4000" b="1" cap="all" spc="400" dirty="0">
              <a:solidFill>
                <a:srgbClr val="FF0000"/>
              </a:solidFill>
            </a:endParaRPr>
          </a:p>
        </p:txBody>
      </p:sp>
      <p:sp>
        <p:nvSpPr>
          <p:cNvPr id="4109" name="Freeform: Shape 4108">
            <a:extLst>
              <a:ext uri="{FF2B5EF4-FFF2-40B4-BE49-F238E27FC236}">
                <a16:creationId xmlns:a16="http://schemas.microsoft.com/office/drawing/2014/main" id="{D8019758-046D-4928-A81F-DC7231AEB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5370" y="640080"/>
            <a:ext cx="3361914" cy="3357830"/>
          </a:xfrm>
          <a:custGeom>
            <a:avLst/>
            <a:gdLst>
              <a:gd name="connsiteX0" fmla="*/ 3095991 w 6191980"/>
              <a:gd name="connsiteY0" fmla="*/ 0 h 6184462"/>
              <a:gd name="connsiteX1" fmla="*/ 3156069 w 6191980"/>
              <a:gd name="connsiteY1" fmla="*/ 5631 h 6184462"/>
              <a:gd name="connsiteX2" fmla="*/ 3214272 w 6191980"/>
              <a:gd name="connsiteY2" fmla="*/ 20652 h 6184462"/>
              <a:gd name="connsiteX3" fmla="*/ 3270598 w 6191980"/>
              <a:gd name="connsiteY3" fmla="*/ 43182 h 6184462"/>
              <a:gd name="connsiteX4" fmla="*/ 3328798 w 6191980"/>
              <a:gd name="connsiteY4" fmla="*/ 71344 h 6184462"/>
              <a:gd name="connsiteX5" fmla="*/ 3383247 w 6191980"/>
              <a:gd name="connsiteY5" fmla="*/ 103262 h 6184462"/>
              <a:gd name="connsiteX6" fmla="*/ 3439573 w 6191980"/>
              <a:gd name="connsiteY6" fmla="*/ 137057 h 6184462"/>
              <a:gd name="connsiteX7" fmla="*/ 3495897 w 6191980"/>
              <a:gd name="connsiteY7" fmla="*/ 167096 h 6184462"/>
              <a:gd name="connsiteX8" fmla="*/ 3552221 w 6191980"/>
              <a:gd name="connsiteY8" fmla="*/ 197137 h 6184462"/>
              <a:gd name="connsiteX9" fmla="*/ 3606669 w 6191980"/>
              <a:gd name="connsiteY9" fmla="*/ 219666 h 6184462"/>
              <a:gd name="connsiteX10" fmla="*/ 3666749 w 6191980"/>
              <a:gd name="connsiteY10" fmla="*/ 234686 h 6184462"/>
              <a:gd name="connsiteX11" fmla="*/ 3724950 w 6191980"/>
              <a:gd name="connsiteY11" fmla="*/ 242197 h 6184462"/>
              <a:gd name="connsiteX12" fmla="*/ 3786907 w 6191980"/>
              <a:gd name="connsiteY12" fmla="*/ 242197 h 6184462"/>
              <a:gd name="connsiteX13" fmla="*/ 3850743 w 6191980"/>
              <a:gd name="connsiteY13" fmla="*/ 238443 h 6184462"/>
              <a:gd name="connsiteX14" fmla="*/ 3914577 w 6191980"/>
              <a:gd name="connsiteY14" fmla="*/ 230932 h 6184462"/>
              <a:gd name="connsiteX15" fmla="*/ 3978413 w 6191980"/>
              <a:gd name="connsiteY15" fmla="*/ 221545 h 6184462"/>
              <a:gd name="connsiteX16" fmla="*/ 4042247 w 6191980"/>
              <a:gd name="connsiteY16" fmla="*/ 214035 h 6184462"/>
              <a:gd name="connsiteX17" fmla="*/ 4106083 w 6191980"/>
              <a:gd name="connsiteY17" fmla="*/ 208401 h 6184462"/>
              <a:gd name="connsiteX18" fmla="*/ 4166161 w 6191980"/>
              <a:gd name="connsiteY18" fmla="*/ 210279 h 6184462"/>
              <a:gd name="connsiteX19" fmla="*/ 4224364 w 6191980"/>
              <a:gd name="connsiteY19" fmla="*/ 217789 h 6184462"/>
              <a:gd name="connsiteX20" fmla="*/ 4280690 w 6191980"/>
              <a:gd name="connsiteY20" fmla="*/ 234686 h 6184462"/>
              <a:gd name="connsiteX21" fmla="*/ 4327628 w 6191980"/>
              <a:gd name="connsiteY21" fmla="*/ 259094 h 6184462"/>
              <a:gd name="connsiteX22" fmla="*/ 4372686 w 6191980"/>
              <a:gd name="connsiteY22" fmla="*/ 291012 h 6184462"/>
              <a:gd name="connsiteX23" fmla="*/ 4412114 w 6191980"/>
              <a:gd name="connsiteY23" fmla="*/ 328561 h 6184462"/>
              <a:gd name="connsiteX24" fmla="*/ 4451542 w 6191980"/>
              <a:gd name="connsiteY24" fmla="*/ 371743 h 6184462"/>
              <a:gd name="connsiteX25" fmla="*/ 4487214 w 6191980"/>
              <a:gd name="connsiteY25" fmla="*/ 416803 h 6184462"/>
              <a:gd name="connsiteX26" fmla="*/ 4522886 w 6191980"/>
              <a:gd name="connsiteY26" fmla="*/ 463741 h 6184462"/>
              <a:gd name="connsiteX27" fmla="*/ 4558559 w 6191980"/>
              <a:gd name="connsiteY27" fmla="*/ 510678 h 6184462"/>
              <a:gd name="connsiteX28" fmla="*/ 4594231 w 6191980"/>
              <a:gd name="connsiteY28" fmla="*/ 555737 h 6184462"/>
              <a:gd name="connsiteX29" fmla="*/ 4631782 w 6191980"/>
              <a:gd name="connsiteY29" fmla="*/ 598919 h 6184462"/>
              <a:gd name="connsiteX30" fmla="*/ 4674964 w 6191980"/>
              <a:gd name="connsiteY30" fmla="*/ 636471 h 6184462"/>
              <a:gd name="connsiteX31" fmla="*/ 4716270 w 6191980"/>
              <a:gd name="connsiteY31" fmla="*/ 670266 h 6184462"/>
              <a:gd name="connsiteX32" fmla="*/ 4763206 w 6191980"/>
              <a:gd name="connsiteY32" fmla="*/ 696549 h 6184462"/>
              <a:gd name="connsiteX33" fmla="*/ 4813899 w 6191980"/>
              <a:gd name="connsiteY33" fmla="*/ 719079 h 6184462"/>
              <a:gd name="connsiteX34" fmla="*/ 4868345 w 6191980"/>
              <a:gd name="connsiteY34" fmla="*/ 737854 h 6184462"/>
              <a:gd name="connsiteX35" fmla="*/ 4924669 w 6191980"/>
              <a:gd name="connsiteY35" fmla="*/ 754751 h 6184462"/>
              <a:gd name="connsiteX36" fmla="*/ 4980995 w 6191980"/>
              <a:gd name="connsiteY36" fmla="*/ 769772 h 6184462"/>
              <a:gd name="connsiteX37" fmla="*/ 5039198 w 6191980"/>
              <a:gd name="connsiteY37" fmla="*/ 784792 h 6184462"/>
              <a:gd name="connsiteX38" fmla="*/ 5093644 w 6191980"/>
              <a:gd name="connsiteY38" fmla="*/ 801690 h 6184462"/>
              <a:gd name="connsiteX39" fmla="*/ 5148091 w 6191980"/>
              <a:gd name="connsiteY39" fmla="*/ 820464 h 6184462"/>
              <a:gd name="connsiteX40" fmla="*/ 5198784 w 6191980"/>
              <a:gd name="connsiteY40" fmla="*/ 842995 h 6184462"/>
              <a:gd name="connsiteX41" fmla="*/ 5243845 w 6191980"/>
              <a:gd name="connsiteY41" fmla="*/ 871157 h 6184462"/>
              <a:gd name="connsiteX42" fmla="*/ 5285151 w 6191980"/>
              <a:gd name="connsiteY42" fmla="*/ 904952 h 6184462"/>
              <a:gd name="connsiteX43" fmla="*/ 5318944 w 6191980"/>
              <a:gd name="connsiteY43" fmla="*/ 946257 h 6184462"/>
              <a:gd name="connsiteX44" fmla="*/ 5347108 w 6191980"/>
              <a:gd name="connsiteY44" fmla="*/ 991317 h 6184462"/>
              <a:gd name="connsiteX45" fmla="*/ 5369636 w 6191980"/>
              <a:gd name="connsiteY45" fmla="*/ 1042007 h 6184462"/>
              <a:gd name="connsiteX46" fmla="*/ 5388410 w 6191980"/>
              <a:gd name="connsiteY46" fmla="*/ 1096456 h 6184462"/>
              <a:gd name="connsiteX47" fmla="*/ 5405308 w 6191980"/>
              <a:gd name="connsiteY47" fmla="*/ 1150903 h 6184462"/>
              <a:gd name="connsiteX48" fmla="*/ 5420328 w 6191980"/>
              <a:gd name="connsiteY48" fmla="*/ 1209105 h 6184462"/>
              <a:gd name="connsiteX49" fmla="*/ 5435349 w 6191980"/>
              <a:gd name="connsiteY49" fmla="*/ 1265429 h 6184462"/>
              <a:gd name="connsiteX50" fmla="*/ 5452246 w 6191980"/>
              <a:gd name="connsiteY50" fmla="*/ 1321755 h 6184462"/>
              <a:gd name="connsiteX51" fmla="*/ 5471021 w 6191980"/>
              <a:gd name="connsiteY51" fmla="*/ 1376203 h 6184462"/>
              <a:gd name="connsiteX52" fmla="*/ 5493550 w 6191980"/>
              <a:gd name="connsiteY52" fmla="*/ 1426896 h 6184462"/>
              <a:gd name="connsiteX53" fmla="*/ 5519836 w 6191980"/>
              <a:gd name="connsiteY53" fmla="*/ 1473832 h 6184462"/>
              <a:gd name="connsiteX54" fmla="*/ 5553632 w 6191980"/>
              <a:gd name="connsiteY54" fmla="*/ 1515138 h 6184462"/>
              <a:gd name="connsiteX55" fmla="*/ 5591181 w 6191980"/>
              <a:gd name="connsiteY55" fmla="*/ 1558320 h 6184462"/>
              <a:gd name="connsiteX56" fmla="*/ 5634364 w 6191980"/>
              <a:gd name="connsiteY56" fmla="*/ 1595869 h 6184462"/>
              <a:gd name="connsiteX57" fmla="*/ 5679425 w 6191980"/>
              <a:gd name="connsiteY57" fmla="*/ 1631541 h 6184462"/>
              <a:gd name="connsiteX58" fmla="*/ 5728238 w 6191980"/>
              <a:gd name="connsiteY58" fmla="*/ 1667213 h 6184462"/>
              <a:gd name="connsiteX59" fmla="*/ 5775175 w 6191980"/>
              <a:gd name="connsiteY59" fmla="*/ 1702885 h 6184462"/>
              <a:gd name="connsiteX60" fmla="*/ 5820236 w 6191980"/>
              <a:gd name="connsiteY60" fmla="*/ 1738560 h 6184462"/>
              <a:gd name="connsiteX61" fmla="*/ 5863416 w 6191980"/>
              <a:gd name="connsiteY61" fmla="*/ 1777986 h 6184462"/>
              <a:gd name="connsiteX62" fmla="*/ 5900968 w 6191980"/>
              <a:gd name="connsiteY62" fmla="*/ 1817414 h 6184462"/>
              <a:gd name="connsiteX63" fmla="*/ 5932886 w 6191980"/>
              <a:gd name="connsiteY63" fmla="*/ 1862474 h 6184462"/>
              <a:gd name="connsiteX64" fmla="*/ 5957294 w 6191980"/>
              <a:gd name="connsiteY64" fmla="*/ 1909410 h 6184462"/>
              <a:gd name="connsiteX65" fmla="*/ 5974191 w 6191980"/>
              <a:gd name="connsiteY65" fmla="*/ 1965736 h 6184462"/>
              <a:gd name="connsiteX66" fmla="*/ 5981700 w 6191980"/>
              <a:gd name="connsiteY66" fmla="*/ 2023938 h 6184462"/>
              <a:gd name="connsiteX67" fmla="*/ 5983578 w 6191980"/>
              <a:gd name="connsiteY67" fmla="*/ 2084018 h 6184462"/>
              <a:gd name="connsiteX68" fmla="*/ 5977945 w 6191980"/>
              <a:gd name="connsiteY68" fmla="*/ 2147852 h 6184462"/>
              <a:gd name="connsiteX69" fmla="*/ 5970435 w 6191980"/>
              <a:gd name="connsiteY69" fmla="*/ 2211686 h 6184462"/>
              <a:gd name="connsiteX70" fmla="*/ 5961048 w 6191980"/>
              <a:gd name="connsiteY70" fmla="*/ 2275522 h 6184462"/>
              <a:gd name="connsiteX71" fmla="*/ 5953538 w 6191980"/>
              <a:gd name="connsiteY71" fmla="*/ 2339356 h 6184462"/>
              <a:gd name="connsiteX72" fmla="*/ 5949784 w 6191980"/>
              <a:gd name="connsiteY72" fmla="*/ 2403192 h 6184462"/>
              <a:gd name="connsiteX73" fmla="*/ 5949784 w 6191980"/>
              <a:gd name="connsiteY73" fmla="*/ 2465149 h 6184462"/>
              <a:gd name="connsiteX74" fmla="*/ 5957294 w 6191980"/>
              <a:gd name="connsiteY74" fmla="*/ 2523350 h 6184462"/>
              <a:gd name="connsiteX75" fmla="*/ 5972312 w 6191980"/>
              <a:gd name="connsiteY75" fmla="*/ 2581552 h 6184462"/>
              <a:gd name="connsiteX76" fmla="*/ 5994843 w 6191980"/>
              <a:gd name="connsiteY76" fmla="*/ 2636001 h 6184462"/>
              <a:gd name="connsiteX77" fmla="*/ 6024884 w 6191980"/>
              <a:gd name="connsiteY77" fmla="*/ 2692325 h 6184462"/>
              <a:gd name="connsiteX78" fmla="*/ 6054922 w 6191980"/>
              <a:gd name="connsiteY78" fmla="*/ 2748651 h 6184462"/>
              <a:gd name="connsiteX79" fmla="*/ 6088718 w 6191980"/>
              <a:gd name="connsiteY79" fmla="*/ 2804974 h 6184462"/>
              <a:gd name="connsiteX80" fmla="*/ 6120634 w 6191980"/>
              <a:gd name="connsiteY80" fmla="*/ 2859423 h 6184462"/>
              <a:gd name="connsiteX81" fmla="*/ 6148798 w 6191980"/>
              <a:gd name="connsiteY81" fmla="*/ 2917624 h 6184462"/>
              <a:gd name="connsiteX82" fmla="*/ 6171326 w 6191980"/>
              <a:gd name="connsiteY82" fmla="*/ 2973950 h 6184462"/>
              <a:gd name="connsiteX83" fmla="*/ 6186347 w 6191980"/>
              <a:gd name="connsiteY83" fmla="*/ 3032152 h 6184462"/>
              <a:gd name="connsiteX84" fmla="*/ 6191980 w 6191980"/>
              <a:gd name="connsiteY84" fmla="*/ 3092230 h 6184462"/>
              <a:gd name="connsiteX85" fmla="*/ 6186347 w 6191980"/>
              <a:gd name="connsiteY85" fmla="*/ 3152310 h 6184462"/>
              <a:gd name="connsiteX86" fmla="*/ 6171326 w 6191980"/>
              <a:gd name="connsiteY86" fmla="*/ 3210513 h 6184462"/>
              <a:gd name="connsiteX87" fmla="*/ 6148798 w 6191980"/>
              <a:gd name="connsiteY87" fmla="*/ 3266839 h 6184462"/>
              <a:gd name="connsiteX88" fmla="*/ 6120634 w 6191980"/>
              <a:gd name="connsiteY88" fmla="*/ 3325039 h 6184462"/>
              <a:gd name="connsiteX89" fmla="*/ 6088718 w 6191980"/>
              <a:gd name="connsiteY89" fmla="*/ 3379488 h 6184462"/>
              <a:gd name="connsiteX90" fmla="*/ 6054922 w 6191980"/>
              <a:gd name="connsiteY90" fmla="*/ 3435814 h 6184462"/>
              <a:gd name="connsiteX91" fmla="*/ 6024884 w 6191980"/>
              <a:gd name="connsiteY91" fmla="*/ 3492137 h 6184462"/>
              <a:gd name="connsiteX92" fmla="*/ 5994843 w 6191980"/>
              <a:gd name="connsiteY92" fmla="*/ 3548461 h 6184462"/>
              <a:gd name="connsiteX93" fmla="*/ 5972312 w 6191980"/>
              <a:gd name="connsiteY93" fmla="*/ 3602910 h 6184462"/>
              <a:gd name="connsiteX94" fmla="*/ 5957294 w 6191980"/>
              <a:gd name="connsiteY94" fmla="*/ 3661113 h 6184462"/>
              <a:gd name="connsiteX95" fmla="*/ 5949784 w 6191980"/>
              <a:gd name="connsiteY95" fmla="*/ 3719313 h 6184462"/>
              <a:gd name="connsiteX96" fmla="*/ 5949784 w 6191980"/>
              <a:gd name="connsiteY96" fmla="*/ 3781272 h 6184462"/>
              <a:gd name="connsiteX97" fmla="*/ 5953538 w 6191980"/>
              <a:gd name="connsiteY97" fmla="*/ 3845106 h 6184462"/>
              <a:gd name="connsiteX98" fmla="*/ 5961048 w 6191980"/>
              <a:gd name="connsiteY98" fmla="*/ 3908940 h 6184462"/>
              <a:gd name="connsiteX99" fmla="*/ 5970435 w 6191980"/>
              <a:gd name="connsiteY99" fmla="*/ 3972776 h 6184462"/>
              <a:gd name="connsiteX100" fmla="*/ 5977945 w 6191980"/>
              <a:gd name="connsiteY100" fmla="*/ 4036610 h 6184462"/>
              <a:gd name="connsiteX101" fmla="*/ 5983578 w 6191980"/>
              <a:gd name="connsiteY101" fmla="*/ 4100444 h 6184462"/>
              <a:gd name="connsiteX102" fmla="*/ 5981700 w 6191980"/>
              <a:gd name="connsiteY102" fmla="*/ 4160526 h 6184462"/>
              <a:gd name="connsiteX103" fmla="*/ 5974191 w 6191980"/>
              <a:gd name="connsiteY103" fmla="*/ 4218729 h 6184462"/>
              <a:gd name="connsiteX104" fmla="*/ 5957294 w 6191980"/>
              <a:gd name="connsiteY104" fmla="*/ 4275053 h 6184462"/>
              <a:gd name="connsiteX105" fmla="*/ 5932886 w 6191980"/>
              <a:gd name="connsiteY105" fmla="*/ 4321989 h 6184462"/>
              <a:gd name="connsiteX106" fmla="*/ 5900968 w 6191980"/>
              <a:gd name="connsiteY106" fmla="*/ 4367050 h 6184462"/>
              <a:gd name="connsiteX107" fmla="*/ 5863416 w 6191980"/>
              <a:gd name="connsiteY107" fmla="*/ 4406477 h 6184462"/>
              <a:gd name="connsiteX108" fmla="*/ 5820236 w 6191980"/>
              <a:gd name="connsiteY108" fmla="*/ 4445903 h 6184462"/>
              <a:gd name="connsiteX109" fmla="*/ 5775175 w 6191980"/>
              <a:gd name="connsiteY109" fmla="*/ 4481577 h 6184462"/>
              <a:gd name="connsiteX110" fmla="*/ 5728238 w 6191980"/>
              <a:gd name="connsiteY110" fmla="*/ 4517249 h 6184462"/>
              <a:gd name="connsiteX111" fmla="*/ 5679425 w 6191980"/>
              <a:gd name="connsiteY111" fmla="*/ 4552921 h 6184462"/>
              <a:gd name="connsiteX112" fmla="*/ 5634364 w 6191980"/>
              <a:gd name="connsiteY112" fmla="*/ 4588593 h 6184462"/>
              <a:gd name="connsiteX113" fmla="*/ 5591181 w 6191980"/>
              <a:gd name="connsiteY113" fmla="*/ 4626142 h 6184462"/>
              <a:gd name="connsiteX114" fmla="*/ 5553632 w 6191980"/>
              <a:gd name="connsiteY114" fmla="*/ 4669325 h 6184462"/>
              <a:gd name="connsiteX115" fmla="*/ 5519836 w 6191980"/>
              <a:gd name="connsiteY115" fmla="*/ 4710630 h 6184462"/>
              <a:gd name="connsiteX116" fmla="*/ 5493550 w 6191980"/>
              <a:gd name="connsiteY116" fmla="*/ 4757566 h 6184462"/>
              <a:gd name="connsiteX117" fmla="*/ 5471021 w 6191980"/>
              <a:gd name="connsiteY117" fmla="*/ 4808259 h 6184462"/>
              <a:gd name="connsiteX118" fmla="*/ 5452246 w 6191980"/>
              <a:gd name="connsiteY118" fmla="*/ 4862708 h 6184462"/>
              <a:gd name="connsiteX119" fmla="*/ 5435349 w 6191980"/>
              <a:gd name="connsiteY119" fmla="*/ 4919033 h 6184462"/>
              <a:gd name="connsiteX120" fmla="*/ 5420328 w 6191980"/>
              <a:gd name="connsiteY120" fmla="*/ 4975357 h 6184462"/>
              <a:gd name="connsiteX121" fmla="*/ 5405308 w 6191980"/>
              <a:gd name="connsiteY121" fmla="*/ 5033560 h 6184462"/>
              <a:gd name="connsiteX122" fmla="*/ 5388410 w 6191980"/>
              <a:gd name="connsiteY122" fmla="*/ 5088007 h 6184462"/>
              <a:gd name="connsiteX123" fmla="*/ 5369636 w 6191980"/>
              <a:gd name="connsiteY123" fmla="*/ 5142453 h 6184462"/>
              <a:gd name="connsiteX124" fmla="*/ 5347108 w 6191980"/>
              <a:gd name="connsiteY124" fmla="*/ 5193146 h 6184462"/>
              <a:gd name="connsiteX125" fmla="*/ 5318944 w 6191980"/>
              <a:gd name="connsiteY125" fmla="*/ 5238207 h 6184462"/>
              <a:gd name="connsiteX126" fmla="*/ 5285151 w 6191980"/>
              <a:gd name="connsiteY126" fmla="*/ 5279510 h 6184462"/>
              <a:gd name="connsiteX127" fmla="*/ 5243845 w 6191980"/>
              <a:gd name="connsiteY127" fmla="*/ 5313305 h 6184462"/>
              <a:gd name="connsiteX128" fmla="*/ 5198784 w 6191980"/>
              <a:gd name="connsiteY128" fmla="*/ 5341467 h 6184462"/>
              <a:gd name="connsiteX129" fmla="*/ 5148091 w 6191980"/>
              <a:gd name="connsiteY129" fmla="*/ 5363998 h 6184462"/>
              <a:gd name="connsiteX130" fmla="*/ 5093644 w 6191980"/>
              <a:gd name="connsiteY130" fmla="*/ 5382773 h 6184462"/>
              <a:gd name="connsiteX131" fmla="*/ 5039198 w 6191980"/>
              <a:gd name="connsiteY131" fmla="*/ 5399670 h 6184462"/>
              <a:gd name="connsiteX132" fmla="*/ 4980995 w 6191980"/>
              <a:gd name="connsiteY132" fmla="*/ 5414691 h 6184462"/>
              <a:gd name="connsiteX133" fmla="*/ 4924669 w 6191980"/>
              <a:gd name="connsiteY133" fmla="*/ 5429711 h 6184462"/>
              <a:gd name="connsiteX134" fmla="*/ 4868345 w 6191980"/>
              <a:gd name="connsiteY134" fmla="*/ 5446609 h 6184462"/>
              <a:gd name="connsiteX135" fmla="*/ 4813899 w 6191980"/>
              <a:gd name="connsiteY135" fmla="*/ 5465383 h 6184462"/>
              <a:gd name="connsiteX136" fmla="*/ 4763206 w 6191980"/>
              <a:gd name="connsiteY136" fmla="*/ 5487914 h 6184462"/>
              <a:gd name="connsiteX137" fmla="*/ 4716270 w 6191980"/>
              <a:gd name="connsiteY137" fmla="*/ 5514197 h 6184462"/>
              <a:gd name="connsiteX138" fmla="*/ 4674964 w 6191980"/>
              <a:gd name="connsiteY138" fmla="*/ 5547992 h 6184462"/>
              <a:gd name="connsiteX139" fmla="*/ 4631782 w 6191980"/>
              <a:gd name="connsiteY139" fmla="*/ 5585543 h 6184462"/>
              <a:gd name="connsiteX140" fmla="*/ 4594231 w 6191980"/>
              <a:gd name="connsiteY140" fmla="*/ 5628725 h 6184462"/>
              <a:gd name="connsiteX141" fmla="*/ 4558559 w 6191980"/>
              <a:gd name="connsiteY141" fmla="*/ 5673785 h 6184462"/>
              <a:gd name="connsiteX142" fmla="*/ 4522886 w 6191980"/>
              <a:gd name="connsiteY142" fmla="*/ 5720721 h 6184462"/>
              <a:gd name="connsiteX143" fmla="*/ 4487214 w 6191980"/>
              <a:gd name="connsiteY143" fmla="*/ 5767659 h 6184462"/>
              <a:gd name="connsiteX144" fmla="*/ 4451542 w 6191980"/>
              <a:gd name="connsiteY144" fmla="*/ 5812719 h 6184462"/>
              <a:gd name="connsiteX145" fmla="*/ 4412114 w 6191980"/>
              <a:gd name="connsiteY145" fmla="*/ 5855901 h 6184462"/>
              <a:gd name="connsiteX146" fmla="*/ 4372686 w 6191980"/>
              <a:gd name="connsiteY146" fmla="*/ 5893450 h 6184462"/>
              <a:gd name="connsiteX147" fmla="*/ 4327628 w 6191980"/>
              <a:gd name="connsiteY147" fmla="*/ 5925368 h 6184462"/>
              <a:gd name="connsiteX148" fmla="*/ 4280690 w 6191980"/>
              <a:gd name="connsiteY148" fmla="*/ 5949776 h 6184462"/>
              <a:gd name="connsiteX149" fmla="*/ 4224364 w 6191980"/>
              <a:gd name="connsiteY149" fmla="*/ 5966674 h 6184462"/>
              <a:gd name="connsiteX150" fmla="*/ 4166161 w 6191980"/>
              <a:gd name="connsiteY150" fmla="*/ 5974184 h 6184462"/>
              <a:gd name="connsiteX151" fmla="*/ 4106083 w 6191980"/>
              <a:gd name="connsiteY151" fmla="*/ 5976061 h 6184462"/>
              <a:gd name="connsiteX152" fmla="*/ 4042247 w 6191980"/>
              <a:gd name="connsiteY152" fmla="*/ 5970428 h 6184462"/>
              <a:gd name="connsiteX153" fmla="*/ 3978413 w 6191980"/>
              <a:gd name="connsiteY153" fmla="*/ 5962919 h 6184462"/>
              <a:gd name="connsiteX154" fmla="*/ 3914577 w 6191980"/>
              <a:gd name="connsiteY154" fmla="*/ 5953530 h 6184462"/>
              <a:gd name="connsiteX155" fmla="*/ 3850743 w 6191980"/>
              <a:gd name="connsiteY155" fmla="*/ 5946022 h 6184462"/>
              <a:gd name="connsiteX156" fmla="*/ 3786907 w 6191980"/>
              <a:gd name="connsiteY156" fmla="*/ 5942266 h 6184462"/>
              <a:gd name="connsiteX157" fmla="*/ 3724950 w 6191980"/>
              <a:gd name="connsiteY157" fmla="*/ 5942266 h 6184462"/>
              <a:gd name="connsiteX158" fmla="*/ 3666749 w 6191980"/>
              <a:gd name="connsiteY158" fmla="*/ 5949776 h 6184462"/>
              <a:gd name="connsiteX159" fmla="*/ 3606669 w 6191980"/>
              <a:gd name="connsiteY159" fmla="*/ 5964797 h 6184462"/>
              <a:gd name="connsiteX160" fmla="*/ 3552221 w 6191980"/>
              <a:gd name="connsiteY160" fmla="*/ 5987325 h 6184462"/>
              <a:gd name="connsiteX161" fmla="*/ 3495897 w 6191980"/>
              <a:gd name="connsiteY161" fmla="*/ 6017366 h 6184462"/>
              <a:gd name="connsiteX162" fmla="*/ 3439573 w 6191980"/>
              <a:gd name="connsiteY162" fmla="*/ 6047407 h 6184462"/>
              <a:gd name="connsiteX163" fmla="*/ 3383247 w 6191980"/>
              <a:gd name="connsiteY163" fmla="*/ 6081200 h 6184462"/>
              <a:gd name="connsiteX164" fmla="*/ 3328798 w 6191980"/>
              <a:gd name="connsiteY164" fmla="*/ 6113118 h 6184462"/>
              <a:gd name="connsiteX165" fmla="*/ 3270598 w 6191980"/>
              <a:gd name="connsiteY165" fmla="*/ 6141280 h 6184462"/>
              <a:gd name="connsiteX166" fmla="*/ 3214272 w 6191980"/>
              <a:gd name="connsiteY166" fmla="*/ 6163811 h 6184462"/>
              <a:gd name="connsiteX167" fmla="*/ 3156069 w 6191980"/>
              <a:gd name="connsiteY167" fmla="*/ 6178831 h 6184462"/>
              <a:gd name="connsiteX168" fmla="*/ 3095991 w 6191980"/>
              <a:gd name="connsiteY168" fmla="*/ 6184462 h 6184462"/>
              <a:gd name="connsiteX169" fmla="*/ 3035911 w 6191980"/>
              <a:gd name="connsiteY169" fmla="*/ 6178831 h 6184462"/>
              <a:gd name="connsiteX170" fmla="*/ 2977708 w 6191980"/>
              <a:gd name="connsiteY170" fmla="*/ 6163811 h 6184462"/>
              <a:gd name="connsiteX171" fmla="*/ 2921385 w 6191980"/>
              <a:gd name="connsiteY171" fmla="*/ 6141280 h 6184462"/>
              <a:gd name="connsiteX172" fmla="*/ 2863182 w 6191980"/>
              <a:gd name="connsiteY172" fmla="*/ 6113118 h 6184462"/>
              <a:gd name="connsiteX173" fmla="*/ 2808733 w 6191980"/>
              <a:gd name="connsiteY173" fmla="*/ 6081200 h 6184462"/>
              <a:gd name="connsiteX174" fmla="*/ 2752409 w 6191980"/>
              <a:gd name="connsiteY174" fmla="*/ 6047407 h 6184462"/>
              <a:gd name="connsiteX175" fmla="*/ 2696083 w 6191980"/>
              <a:gd name="connsiteY175" fmla="*/ 6017366 h 6184462"/>
              <a:gd name="connsiteX176" fmla="*/ 2639760 w 6191980"/>
              <a:gd name="connsiteY176" fmla="*/ 5987325 h 6184462"/>
              <a:gd name="connsiteX177" fmla="*/ 2583436 w 6191980"/>
              <a:gd name="connsiteY177" fmla="*/ 5964797 h 6184462"/>
              <a:gd name="connsiteX178" fmla="*/ 2525233 w 6191980"/>
              <a:gd name="connsiteY178" fmla="*/ 5949776 h 6184462"/>
              <a:gd name="connsiteX179" fmla="*/ 2467030 w 6191980"/>
              <a:gd name="connsiteY179" fmla="*/ 5942266 h 6184462"/>
              <a:gd name="connsiteX180" fmla="*/ 2405071 w 6191980"/>
              <a:gd name="connsiteY180" fmla="*/ 5942266 h 6184462"/>
              <a:gd name="connsiteX181" fmla="*/ 2341237 w 6191980"/>
              <a:gd name="connsiteY181" fmla="*/ 5946022 h 6184462"/>
              <a:gd name="connsiteX182" fmla="*/ 2277403 w 6191980"/>
              <a:gd name="connsiteY182" fmla="*/ 5953530 h 6184462"/>
              <a:gd name="connsiteX183" fmla="*/ 2213567 w 6191980"/>
              <a:gd name="connsiteY183" fmla="*/ 5962919 h 6184462"/>
              <a:gd name="connsiteX184" fmla="*/ 2149731 w 6191980"/>
              <a:gd name="connsiteY184" fmla="*/ 5970428 h 6184462"/>
              <a:gd name="connsiteX185" fmla="*/ 2085897 w 6191980"/>
              <a:gd name="connsiteY185" fmla="*/ 5976061 h 6184462"/>
              <a:gd name="connsiteX186" fmla="*/ 2025819 w 6191980"/>
              <a:gd name="connsiteY186" fmla="*/ 5974184 h 6184462"/>
              <a:gd name="connsiteX187" fmla="*/ 1967617 w 6191980"/>
              <a:gd name="connsiteY187" fmla="*/ 5966674 h 6184462"/>
              <a:gd name="connsiteX188" fmla="*/ 1911291 w 6191980"/>
              <a:gd name="connsiteY188" fmla="*/ 5949776 h 6184462"/>
              <a:gd name="connsiteX189" fmla="*/ 1864354 w 6191980"/>
              <a:gd name="connsiteY189" fmla="*/ 5925368 h 6184462"/>
              <a:gd name="connsiteX190" fmla="*/ 1819293 w 6191980"/>
              <a:gd name="connsiteY190" fmla="*/ 5893450 h 6184462"/>
              <a:gd name="connsiteX191" fmla="*/ 1779867 w 6191980"/>
              <a:gd name="connsiteY191" fmla="*/ 5855901 h 6184462"/>
              <a:gd name="connsiteX192" fmla="*/ 1740438 w 6191980"/>
              <a:gd name="connsiteY192" fmla="*/ 5812719 h 6184462"/>
              <a:gd name="connsiteX193" fmla="*/ 1704766 w 6191980"/>
              <a:gd name="connsiteY193" fmla="*/ 5767659 h 6184462"/>
              <a:gd name="connsiteX194" fmla="*/ 1669094 w 6191980"/>
              <a:gd name="connsiteY194" fmla="*/ 5720721 h 6184462"/>
              <a:gd name="connsiteX195" fmla="*/ 1633422 w 6191980"/>
              <a:gd name="connsiteY195" fmla="*/ 5673785 h 6184462"/>
              <a:gd name="connsiteX196" fmla="*/ 1597750 w 6191980"/>
              <a:gd name="connsiteY196" fmla="*/ 5628725 h 6184462"/>
              <a:gd name="connsiteX197" fmla="*/ 1560199 w 6191980"/>
              <a:gd name="connsiteY197" fmla="*/ 5585543 h 6184462"/>
              <a:gd name="connsiteX198" fmla="*/ 1517016 w 6191980"/>
              <a:gd name="connsiteY198" fmla="*/ 5547992 h 6184462"/>
              <a:gd name="connsiteX199" fmla="*/ 1475711 w 6191980"/>
              <a:gd name="connsiteY199" fmla="*/ 5514197 h 6184462"/>
              <a:gd name="connsiteX200" fmla="*/ 1428774 w 6191980"/>
              <a:gd name="connsiteY200" fmla="*/ 5487914 h 6184462"/>
              <a:gd name="connsiteX201" fmla="*/ 1378082 w 6191980"/>
              <a:gd name="connsiteY201" fmla="*/ 5465383 h 6184462"/>
              <a:gd name="connsiteX202" fmla="*/ 1323635 w 6191980"/>
              <a:gd name="connsiteY202" fmla="*/ 5446609 h 6184462"/>
              <a:gd name="connsiteX203" fmla="*/ 1267309 w 6191980"/>
              <a:gd name="connsiteY203" fmla="*/ 5429711 h 6184462"/>
              <a:gd name="connsiteX204" fmla="*/ 1210986 w 6191980"/>
              <a:gd name="connsiteY204" fmla="*/ 5414691 h 6184462"/>
              <a:gd name="connsiteX205" fmla="*/ 1152783 w 6191980"/>
              <a:gd name="connsiteY205" fmla="*/ 5399670 h 6184462"/>
              <a:gd name="connsiteX206" fmla="*/ 1098336 w 6191980"/>
              <a:gd name="connsiteY206" fmla="*/ 5382773 h 6184462"/>
              <a:gd name="connsiteX207" fmla="*/ 1043887 w 6191980"/>
              <a:gd name="connsiteY207" fmla="*/ 5363998 h 6184462"/>
              <a:gd name="connsiteX208" fmla="*/ 993197 w 6191980"/>
              <a:gd name="connsiteY208" fmla="*/ 5341467 h 6184462"/>
              <a:gd name="connsiteX209" fmla="*/ 948135 w 6191980"/>
              <a:gd name="connsiteY209" fmla="*/ 5313305 h 6184462"/>
              <a:gd name="connsiteX210" fmla="*/ 906830 w 6191980"/>
              <a:gd name="connsiteY210" fmla="*/ 5279510 h 6184462"/>
              <a:gd name="connsiteX211" fmla="*/ 873037 w 6191980"/>
              <a:gd name="connsiteY211" fmla="*/ 5238207 h 6184462"/>
              <a:gd name="connsiteX212" fmla="*/ 844875 w 6191980"/>
              <a:gd name="connsiteY212" fmla="*/ 5193146 h 6184462"/>
              <a:gd name="connsiteX213" fmla="*/ 822344 w 6191980"/>
              <a:gd name="connsiteY213" fmla="*/ 5142453 h 6184462"/>
              <a:gd name="connsiteX214" fmla="*/ 803570 w 6191980"/>
              <a:gd name="connsiteY214" fmla="*/ 5088007 h 6184462"/>
              <a:gd name="connsiteX215" fmla="*/ 786672 w 6191980"/>
              <a:gd name="connsiteY215" fmla="*/ 5033560 h 6184462"/>
              <a:gd name="connsiteX216" fmla="*/ 771652 w 6191980"/>
              <a:gd name="connsiteY216" fmla="*/ 4975357 h 6184462"/>
              <a:gd name="connsiteX217" fmla="*/ 756631 w 6191980"/>
              <a:gd name="connsiteY217" fmla="*/ 4919033 h 6184462"/>
              <a:gd name="connsiteX218" fmla="*/ 739734 w 6191980"/>
              <a:gd name="connsiteY218" fmla="*/ 4862708 h 6184462"/>
              <a:gd name="connsiteX219" fmla="*/ 720959 w 6191980"/>
              <a:gd name="connsiteY219" fmla="*/ 4808259 h 6184462"/>
              <a:gd name="connsiteX220" fmla="*/ 698428 w 6191980"/>
              <a:gd name="connsiteY220" fmla="*/ 4757566 h 6184462"/>
              <a:gd name="connsiteX221" fmla="*/ 672143 w 6191980"/>
              <a:gd name="connsiteY221" fmla="*/ 4710630 h 6184462"/>
              <a:gd name="connsiteX222" fmla="*/ 638351 w 6191980"/>
              <a:gd name="connsiteY222" fmla="*/ 4669325 h 6184462"/>
              <a:gd name="connsiteX223" fmla="*/ 600799 w 6191980"/>
              <a:gd name="connsiteY223" fmla="*/ 4626142 h 6184462"/>
              <a:gd name="connsiteX224" fmla="*/ 557617 w 6191980"/>
              <a:gd name="connsiteY224" fmla="*/ 4588593 h 6184462"/>
              <a:gd name="connsiteX225" fmla="*/ 510678 w 6191980"/>
              <a:gd name="connsiteY225" fmla="*/ 4552921 h 6184462"/>
              <a:gd name="connsiteX226" fmla="*/ 463742 w 6191980"/>
              <a:gd name="connsiteY226" fmla="*/ 4517249 h 6184462"/>
              <a:gd name="connsiteX227" fmla="*/ 416805 w 6191980"/>
              <a:gd name="connsiteY227" fmla="*/ 4481577 h 6184462"/>
              <a:gd name="connsiteX228" fmla="*/ 371744 w 6191980"/>
              <a:gd name="connsiteY228" fmla="*/ 4445903 h 6184462"/>
              <a:gd name="connsiteX229" fmla="*/ 328562 w 6191980"/>
              <a:gd name="connsiteY229" fmla="*/ 4406477 h 6184462"/>
              <a:gd name="connsiteX230" fmla="*/ 291012 w 6191980"/>
              <a:gd name="connsiteY230" fmla="*/ 4367050 h 6184462"/>
              <a:gd name="connsiteX231" fmla="*/ 259096 w 6191980"/>
              <a:gd name="connsiteY231" fmla="*/ 4321989 h 6184462"/>
              <a:gd name="connsiteX232" fmla="*/ 234689 w 6191980"/>
              <a:gd name="connsiteY232" fmla="*/ 4275053 h 6184462"/>
              <a:gd name="connsiteX233" fmla="*/ 217791 w 6191980"/>
              <a:gd name="connsiteY233" fmla="*/ 4218729 h 6184462"/>
              <a:gd name="connsiteX234" fmla="*/ 210281 w 6191980"/>
              <a:gd name="connsiteY234" fmla="*/ 4160526 h 6184462"/>
              <a:gd name="connsiteX235" fmla="*/ 208402 w 6191980"/>
              <a:gd name="connsiteY235" fmla="*/ 4100444 h 6184462"/>
              <a:gd name="connsiteX236" fmla="*/ 214035 w 6191980"/>
              <a:gd name="connsiteY236" fmla="*/ 4036610 h 6184462"/>
              <a:gd name="connsiteX237" fmla="*/ 221545 w 6191980"/>
              <a:gd name="connsiteY237" fmla="*/ 3972776 h 6184462"/>
              <a:gd name="connsiteX238" fmla="*/ 230932 w 6191980"/>
              <a:gd name="connsiteY238" fmla="*/ 3908940 h 6184462"/>
              <a:gd name="connsiteX239" fmla="*/ 238443 w 6191980"/>
              <a:gd name="connsiteY239" fmla="*/ 3845106 h 6184462"/>
              <a:gd name="connsiteX240" fmla="*/ 242199 w 6191980"/>
              <a:gd name="connsiteY240" fmla="*/ 3781272 h 6184462"/>
              <a:gd name="connsiteX241" fmla="*/ 242199 w 6191980"/>
              <a:gd name="connsiteY241" fmla="*/ 3719313 h 6184462"/>
              <a:gd name="connsiteX242" fmla="*/ 234689 w 6191980"/>
              <a:gd name="connsiteY242" fmla="*/ 3661113 h 6184462"/>
              <a:gd name="connsiteX243" fmla="*/ 219668 w 6191980"/>
              <a:gd name="connsiteY243" fmla="*/ 3602910 h 6184462"/>
              <a:gd name="connsiteX244" fmla="*/ 197138 w 6191980"/>
              <a:gd name="connsiteY244" fmla="*/ 3548461 h 6184462"/>
              <a:gd name="connsiteX245" fmla="*/ 168976 w 6191980"/>
              <a:gd name="connsiteY245" fmla="*/ 3492137 h 6184462"/>
              <a:gd name="connsiteX246" fmla="*/ 137057 w 6191980"/>
              <a:gd name="connsiteY246" fmla="*/ 3435814 h 6184462"/>
              <a:gd name="connsiteX247" fmla="*/ 103264 w 6191980"/>
              <a:gd name="connsiteY247" fmla="*/ 3379488 h 6184462"/>
              <a:gd name="connsiteX248" fmla="*/ 71346 w 6191980"/>
              <a:gd name="connsiteY248" fmla="*/ 3325039 h 6184462"/>
              <a:gd name="connsiteX249" fmla="*/ 43182 w 6191980"/>
              <a:gd name="connsiteY249" fmla="*/ 3266839 h 6184462"/>
              <a:gd name="connsiteX250" fmla="*/ 20654 w 6191980"/>
              <a:gd name="connsiteY250" fmla="*/ 3210513 h 6184462"/>
              <a:gd name="connsiteX251" fmla="*/ 5634 w 6191980"/>
              <a:gd name="connsiteY251" fmla="*/ 3152310 h 6184462"/>
              <a:gd name="connsiteX252" fmla="*/ 0 w 6191980"/>
              <a:gd name="connsiteY252" fmla="*/ 3092230 h 6184462"/>
              <a:gd name="connsiteX253" fmla="*/ 5634 w 6191980"/>
              <a:gd name="connsiteY253" fmla="*/ 3032152 h 6184462"/>
              <a:gd name="connsiteX254" fmla="*/ 20654 w 6191980"/>
              <a:gd name="connsiteY254" fmla="*/ 2973950 h 6184462"/>
              <a:gd name="connsiteX255" fmla="*/ 43182 w 6191980"/>
              <a:gd name="connsiteY255" fmla="*/ 2917624 h 6184462"/>
              <a:gd name="connsiteX256" fmla="*/ 71346 w 6191980"/>
              <a:gd name="connsiteY256" fmla="*/ 2859423 h 6184462"/>
              <a:gd name="connsiteX257" fmla="*/ 103264 w 6191980"/>
              <a:gd name="connsiteY257" fmla="*/ 2804974 h 6184462"/>
              <a:gd name="connsiteX258" fmla="*/ 137057 w 6191980"/>
              <a:gd name="connsiteY258" fmla="*/ 2748651 h 6184462"/>
              <a:gd name="connsiteX259" fmla="*/ 168976 w 6191980"/>
              <a:gd name="connsiteY259" fmla="*/ 2692325 h 6184462"/>
              <a:gd name="connsiteX260" fmla="*/ 197138 w 6191980"/>
              <a:gd name="connsiteY260" fmla="*/ 2636001 h 6184462"/>
              <a:gd name="connsiteX261" fmla="*/ 219668 w 6191980"/>
              <a:gd name="connsiteY261" fmla="*/ 2581552 h 6184462"/>
              <a:gd name="connsiteX262" fmla="*/ 234689 w 6191980"/>
              <a:gd name="connsiteY262" fmla="*/ 2523350 h 6184462"/>
              <a:gd name="connsiteX263" fmla="*/ 242199 w 6191980"/>
              <a:gd name="connsiteY263" fmla="*/ 2465149 h 6184462"/>
              <a:gd name="connsiteX264" fmla="*/ 242199 w 6191980"/>
              <a:gd name="connsiteY264" fmla="*/ 2403192 h 6184462"/>
              <a:gd name="connsiteX265" fmla="*/ 238443 w 6191980"/>
              <a:gd name="connsiteY265" fmla="*/ 2339356 h 6184462"/>
              <a:gd name="connsiteX266" fmla="*/ 230932 w 6191980"/>
              <a:gd name="connsiteY266" fmla="*/ 2275522 h 6184462"/>
              <a:gd name="connsiteX267" fmla="*/ 221545 w 6191980"/>
              <a:gd name="connsiteY267" fmla="*/ 2211686 h 6184462"/>
              <a:gd name="connsiteX268" fmla="*/ 214035 w 6191980"/>
              <a:gd name="connsiteY268" fmla="*/ 2147852 h 6184462"/>
              <a:gd name="connsiteX269" fmla="*/ 208402 w 6191980"/>
              <a:gd name="connsiteY269" fmla="*/ 2084018 h 6184462"/>
              <a:gd name="connsiteX270" fmla="*/ 210281 w 6191980"/>
              <a:gd name="connsiteY270" fmla="*/ 2023938 h 6184462"/>
              <a:gd name="connsiteX271" fmla="*/ 217791 w 6191980"/>
              <a:gd name="connsiteY271" fmla="*/ 1965736 h 6184462"/>
              <a:gd name="connsiteX272" fmla="*/ 234689 w 6191980"/>
              <a:gd name="connsiteY272" fmla="*/ 1909410 h 6184462"/>
              <a:gd name="connsiteX273" fmla="*/ 259096 w 6191980"/>
              <a:gd name="connsiteY273" fmla="*/ 1862474 h 6184462"/>
              <a:gd name="connsiteX274" fmla="*/ 291012 w 6191980"/>
              <a:gd name="connsiteY274" fmla="*/ 1817414 h 6184462"/>
              <a:gd name="connsiteX275" fmla="*/ 328562 w 6191980"/>
              <a:gd name="connsiteY275" fmla="*/ 1777986 h 6184462"/>
              <a:gd name="connsiteX276" fmla="*/ 371744 w 6191980"/>
              <a:gd name="connsiteY276" fmla="*/ 1738560 h 6184462"/>
              <a:gd name="connsiteX277" fmla="*/ 416805 w 6191980"/>
              <a:gd name="connsiteY277" fmla="*/ 1702885 h 6184462"/>
              <a:gd name="connsiteX278" fmla="*/ 463742 w 6191980"/>
              <a:gd name="connsiteY278" fmla="*/ 1667213 h 6184462"/>
              <a:gd name="connsiteX279" fmla="*/ 510678 w 6191980"/>
              <a:gd name="connsiteY279" fmla="*/ 1631541 h 6184462"/>
              <a:gd name="connsiteX280" fmla="*/ 557617 w 6191980"/>
              <a:gd name="connsiteY280" fmla="*/ 1595869 h 6184462"/>
              <a:gd name="connsiteX281" fmla="*/ 600799 w 6191980"/>
              <a:gd name="connsiteY281" fmla="*/ 1558320 h 6184462"/>
              <a:gd name="connsiteX282" fmla="*/ 638351 w 6191980"/>
              <a:gd name="connsiteY282" fmla="*/ 1515138 h 6184462"/>
              <a:gd name="connsiteX283" fmla="*/ 672143 w 6191980"/>
              <a:gd name="connsiteY283" fmla="*/ 1473832 h 6184462"/>
              <a:gd name="connsiteX284" fmla="*/ 698428 w 6191980"/>
              <a:gd name="connsiteY284" fmla="*/ 1426896 h 6184462"/>
              <a:gd name="connsiteX285" fmla="*/ 720959 w 6191980"/>
              <a:gd name="connsiteY285" fmla="*/ 1376203 h 6184462"/>
              <a:gd name="connsiteX286" fmla="*/ 739734 w 6191980"/>
              <a:gd name="connsiteY286" fmla="*/ 1321755 h 6184462"/>
              <a:gd name="connsiteX287" fmla="*/ 756631 w 6191980"/>
              <a:gd name="connsiteY287" fmla="*/ 1265429 h 6184462"/>
              <a:gd name="connsiteX288" fmla="*/ 771652 w 6191980"/>
              <a:gd name="connsiteY288" fmla="*/ 1209105 h 6184462"/>
              <a:gd name="connsiteX289" fmla="*/ 786672 w 6191980"/>
              <a:gd name="connsiteY289" fmla="*/ 1150903 h 6184462"/>
              <a:gd name="connsiteX290" fmla="*/ 803570 w 6191980"/>
              <a:gd name="connsiteY290" fmla="*/ 1096456 h 6184462"/>
              <a:gd name="connsiteX291" fmla="*/ 822344 w 6191980"/>
              <a:gd name="connsiteY291" fmla="*/ 1042007 h 6184462"/>
              <a:gd name="connsiteX292" fmla="*/ 844875 w 6191980"/>
              <a:gd name="connsiteY292" fmla="*/ 991317 h 6184462"/>
              <a:gd name="connsiteX293" fmla="*/ 873037 w 6191980"/>
              <a:gd name="connsiteY293" fmla="*/ 946257 h 6184462"/>
              <a:gd name="connsiteX294" fmla="*/ 906830 w 6191980"/>
              <a:gd name="connsiteY294" fmla="*/ 904952 h 6184462"/>
              <a:gd name="connsiteX295" fmla="*/ 948135 w 6191980"/>
              <a:gd name="connsiteY295" fmla="*/ 871157 h 6184462"/>
              <a:gd name="connsiteX296" fmla="*/ 993197 w 6191980"/>
              <a:gd name="connsiteY296" fmla="*/ 842995 h 6184462"/>
              <a:gd name="connsiteX297" fmla="*/ 1043887 w 6191980"/>
              <a:gd name="connsiteY297" fmla="*/ 820464 h 6184462"/>
              <a:gd name="connsiteX298" fmla="*/ 1098336 w 6191980"/>
              <a:gd name="connsiteY298" fmla="*/ 801690 h 6184462"/>
              <a:gd name="connsiteX299" fmla="*/ 1152783 w 6191980"/>
              <a:gd name="connsiteY299" fmla="*/ 784792 h 6184462"/>
              <a:gd name="connsiteX300" fmla="*/ 1210986 w 6191980"/>
              <a:gd name="connsiteY300" fmla="*/ 769772 h 6184462"/>
              <a:gd name="connsiteX301" fmla="*/ 1267309 w 6191980"/>
              <a:gd name="connsiteY301" fmla="*/ 754751 h 6184462"/>
              <a:gd name="connsiteX302" fmla="*/ 1323635 w 6191980"/>
              <a:gd name="connsiteY302" fmla="*/ 737854 h 6184462"/>
              <a:gd name="connsiteX303" fmla="*/ 1378082 w 6191980"/>
              <a:gd name="connsiteY303" fmla="*/ 719079 h 6184462"/>
              <a:gd name="connsiteX304" fmla="*/ 1428774 w 6191980"/>
              <a:gd name="connsiteY304" fmla="*/ 696549 h 6184462"/>
              <a:gd name="connsiteX305" fmla="*/ 1475711 w 6191980"/>
              <a:gd name="connsiteY305" fmla="*/ 670266 h 6184462"/>
              <a:gd name="connsiteX306" fmla="*/ 1517016 w 6191980"/>
              <a:gd name="connsiteY306" fmla="*/ 636471 h 6184462"/>
              <a:gd name="connsiteX307" fmla="*/ 1560199 w 6191980"/>
              <a:gd name="connsiteY307" fmla="*/ 598919 h 6184462"/>
              <a:gd name="connsiteX308" fmla="*/ 1597750 w 6191980"/>
              <a:gd name="connsiteY308" fmla="*/ 555737 h 6184462"/>
              <a:gd name="connsiteX309" fmla="*/ 1633422 w 6191980"/>
              <a:gd name="connsiteY309" fmla="*/ 510678 h 6184462"/>
              <a:gd name="connsiteX310" fmla="*/ 1669094 w 6191980"/>
              <a:gd name="connsiteY310" fmla="*/ 463741 h 6184462"/>
              <a:gd name="connsiteX311" fmla="*/ 1704766 w 6191980"/>
              <a:gd name="connsiteY311" fmla="*/ 416803 h 6184462"/>
              <a:gd name="connsiteX312" fmla="*/ 1740438 w 6191980"/>
              <a:gd name="connsiteY312" fmla="*/ 371743 h 6184462"/>
              <a:gd name="connsiteX313" fmla="*/ 1779867 w 6191980"/>
              <a:gd name="connsiteY313" fmla="*/ 328561 h 6184462"/>
              <a:gd name="connsiteX314" fmla="*/ 1819293 w 6191980"/>
              <a:gd name="connsiteY314" fmla="*/ 291012 h 6184462"/>
              <a:gd name="connsiteX315" fmla="*/ 1864354 w 6191980"/>
              <a:gd name="connsiteY315" fmla="*/ 259094 h 6184462"/>
              <a:gd name="connsiteX316" fmla="*/ 1911291 w 6191980"/>
              <a:gd name="connsiteY316" fmla="*/ 234686 h 6184462"/>
              <a:gd name="connsiteX317" fmla="*/ 1967617 w 6191980"/>
              <a:gd name="connsiteY317" fmla="*/ 217789 h 6184462"/>
              <a:gd name="connsiteX318" fmla="*/ 2025819 w 6191980"/>
              <a:gd name="connsiteY318" fmla="*/ 210279 h 6184462"/>
              <a:gd name="connsiteX319" fmla="*/ 2085897 w 6191980"/>
              <a:gd name="connsiteY319" fmla="*/ 208401 h 6184462"/>
              <a:gd name="connsiteX320" fmla="*/ 2149731 w 6191980"/>
              <a:gd name="connsiteY320" fmla="*/ 214035 h 6184462"/>
              <a:gd name="connsiteX321" fmla="*/ 2213567 w 6191980"/>
              <a:gd name="connsiteY321" fmla="*/ 221545 h 6184462"/>
              <a:gd name="connsiteX322" fmla="*/ 2277403 w 6191980"/>
              <a:gd name="connsiteY322" fmla="*/ 230932 h 6184462"/>
              <a:gd name="connsiteX323" fmla="*/ 2341237 w 6191980"/>
              <a:gd name="connsiteY323" fmla="*/ 238443 h 6184462"/>
              <a:gd name="connsiteX324" fmla="*/ 2405071 w 6191980"/>
              <a:gd name="connsiteY324" fmla="*/ 242197 h 6184462"/>
              <a:gd name="connsiteX325" fmla="*/ 2467030 w 6191980"/>
              <a:gd name="connsiteY325" fmla="*/ 242197 h 6184462"/>
              <a:gd name="connsiteX326" fmla="*/ 2525233 w 6191980"/>
              <a:gd name="connsiteY326" fmla="*/ 234686 h 6184462"/>
              <a:gd name="connsiteX327" fmla="*/ 2583436 w 6191980"/>
              <a:gd name="connsiteY327" fmla="*/ 219666 h 6184462"/>
              <a:gd name="connsiteX328" fmla="*/ 2639760 w 6191980"/>
              <a:gd name="connsiteY328" fmla="*/ 197137 h 6184462"/>
              <a:gd name="connsiteX329" fmla="*/ 2696083 w 6191980"/>
              <a:gd name="connsiteY329" fmla="*/ 167096 h 6184462"/>
              <a:gd name="connsiteX330" fmla="*/ 2752409 w 6191980"/>
              <a:gd name="connsiteY330" fmla="*/ 137057 h 6184462"/>
              <a:gd name="connsiteX331" fmla="*/ 2808733 w 6191980"/>
              <a:gd name="connsiteY331" fmla="*/ 103262 h 6184462"/>
              <a:gd name="connsiteX332" fmla="*/ 2863182 w 6191980"/>
              <a:gd name="connsiteY332" fmla="*/ 71344 h 6184462"/>
              <a:gd name="connsiteX333" fmla="*/ 2921385 w 6191980"/>
              <a:gd name="connsiteY333" fmla="*/ 43182 h 6184462"/>
              <a:gd name="connsiteX334" fmla="*/ 2977708 w 6191980"/>
              <a:gd name="connsiteY334" fmla="*/ 20652 h 6184462"/>
              <a:gd name="connsiteX335" fmla="*/ 3035911 w 6191980"/>
              <a:gd name="connsiteY335" fmla="*/ 5631 h 6184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</a:cxnLst>
            <a:rect l="l" t="t" r="r" b="b"/>
            <a:pathLst>
              <a:path w="6191980" h="6184462">
                <a:moveTo>
                  <a:pt x="3095991" y="0"/>
                </a:moveTo>
                <a:lnTo>
                  <a:pt x="3156069" y="5631"/>
                </a:lnTo>
                <a:lnTo>
                  <a:pt x="3214272" y="20652"/>
                </a:lnTo>
                <a:lnTo>
                  <a:pt x="3270598" y="43182"/>
                </a:lnTo>
                <a:lnTo>
                  <a:pt x="3328798" y="71344"/>
                </a:lnTo>
                <a:lnTo>
                  <a:pt x="3383247" y="103262"/>
                </a:lnTo>
                <a:lnTo>
                  <a:pt x="3439573" y="137057"/>
                </a:lnTo>
                <a:lnTo>
                  <a:pt x="3495897" y="167096"/>
                </a:lnTo>
                <a:lnTo>
                  <a:pt x="3552221" y="197137"/>
                </a:lnTo>
                <a:lnTo>
                  <a:pt x="3606669" y="219666"/>
                </a:lnTo>
                <a:lnTo>
                  <a:pt x="3666749" y="234686"/>
                </a:lnTo>
                <a:lnTo>
                  <a:pt x="3724950" y="242197"/>
                </a:lnTo>
                <a:lnTo>
                  <a:pt x="3786907" y="242197"/>
                </a:lnTo>
                <a:lnTo>
                  <a:pt x="3850743" y="238443"/>
                </a:lnTo>
                <a:lnTo>
                  <a:pt x="3914577" y="230932"/>
                </a:lnTo>
                <a:lnTo>
                  <a:pt x="3978413" y="221545"/>
                </a:lnTo>
                <a:lnTo>
                  <a:pt x="4042247" y="214035"/>
                </a:lnTo>
                <a:lnTo>
                  <a:pt x="4106083" y="208401"/>
                </a:lnTo>
                <a:lnTo>
                  <a:pt x="4166161" y="210279"/>
                </a:lnTo>
                <a:lnTo>
                  <a:pt x="4224364" y="217789"/>
                </a:lnTo>
                <a:lnTo>
                  <a:pt x="4280690" y="234686"/>
                </a:lnTo>
                <a:lnTo>
                  <a:pt x="4327628" y="259094"/>
                </a:lnTo>
                <a:lnTo>
                  <a:pt x="4372686" y="291012"/>
                </a:lnTo>
                <a:lnTo>
                  <a:pt x="4412114" y="328561"/>
                </a:lnTo>
                <a:lnTo>
                  <a:pt x="4451542" y="371743"/>
                </a:lnTo>
                <a:lnTo>
                  <a:pt x="4487214" y="416803"/>
                </a:lnTo>
                <a:lnTo>
                  <a:pt x="4522886" y="463741"/>
                </a:lnTo>
                <a:lnTo>
                  <a:pt x="4558559" y="510678"/>
                </a:lnTo>
                <a:lnTo>
                  <a:pt x="4594231" y="555737"/>
                </a:lnTo>
                <a:lnTo>
                  <a:pt x="4631782" y="598919"/>
                </a:lnTo>
                <a:lnTo>
                  <a:pt x="4674964" y="636471"/>
                </a:lnTo>
                <a:lnTo>
                  <a:pt x="4716270" y="670266"/>
                </a:lnTo>
                <a:lnTo>
                  <a:pt x="4763206" y="696549"/>
                </a:lnTo>
                <a:lnTo>
                  <a:pt x="4813899" y="719079"/>
                </a:lnTo>
                <a:lnTo>
                  <a:pt x="4868345" y="737854"/>
                </a:lnTo>
                <a:lnTo>
                  <a:pt x="4924669" y="754751"/>
                </a:lnTo>
                <a:lnTo>
                  <a:pt x="4980995" y="769772"/>
                </a:lnTo>
                <a:lnTo>
                  <a:pt x="5039198" y="784792"/>
                </a:lnTo>
                <a:lnTo>
                  <a:pt x="5093644" y="801690"/>
                </a:lnTo>
                <a:lnTo>
                  <a:pt x="5148091" y="820464"/>
                </a:lnTo>
                <a:lnTo>
                  <a:pt x="5198784" y="842995"/>
                </a:lnTo>
                <a:lnTo>
                  <a:pt x="5243845" y="871157"/>
                </a:lnTo>
                <a:lnTo>
                  <a:pt x="5285151" y="904952"/>
                </a:lnTo>
                <a:lnTo>
                  <a:pt x="5318944" y="946257"/>
                </a:lnTo>
                <a:lnTo>
                  <a:pt x="5347108" y="991317"/>
                </a:lnTo>
                <a:lnTo>
                  <a:pt x="5369636" y="1042007"/>
                </a:lnTo>
                <a:lnTo>
                  <a:pt x="5388410" y="1096456"/>
                </a:lnTo>
                <a:lnTo>
                  <a:pt x="5405308" y="1150903"/>
                </a:lnTo>
                <a:lnTo>
                  <a:pt x="5420328" y="1209105"/>
                </a:lnTo>
                <a:lnTo>
                  <a:pt x="5435349" y="1265429"/>
                </a:lnTo>
                <a:lnTo>
                  <a:pt x="5452246" y="1321755"/>
                </a:lnTo>
                <a:lnTo>
                  <a:pt x="5471021" y="1376203"/>
                </a:lnTo>
                <a:lnTo>
                  <a:pt x="5493550" y="1426896"/>
                </a:lnTo>
                <a:lnTo>
                  <a:pt x="5519836" y="1473832"/>
                </a:lnTo>
                <a:lnTo>
                  <a:pt x="5553632" y="1515138"/>
                </a:lnTo>
                <a:lnTo>
                  <a:pt x="5591181" y="1558320"/>
                </a:lnTo>
                <a:lnTo>
                  <a:pt x="5634364" y="1595869"/>
                </a:lnTo>
                <a:lnTo>
                  <a:pt x="5679425" y="1631541"/>
                </a:lnTo>
                <a:lnTo>
                  <a:pt x="5728238" y="1667213"/>
                </a:lnTo>
                <a:lnTo>
                  <a:pt x="5775175" y="1702885"/>
                </a:lnTo>
                <a:lnTo>
                  <a:pt x="5820236" y="1738560"/>
                </a:lnTo>
                <a:lnTo>
                  <a:pt x="5863416" y="1777986"/>
                </a:lnTo>
                <a:lnTo>
                  <a:pt x="5900968" y="1817414"/>
                </a:lnTo>
                <a:lnTo>
                  <a:pt x="5932886" y="1862474"/>
                </a:lnTo>
                <a:lnTo>
                  <a:pt x="5957294" y="1909410"/>
                </a:lnTo>
                <a:lnTo>
                  <a:pt x="5974191" y="1965736"/>
                </a:lnTo>
                <a:lnTo>
                  <a:pt x="5981700" y="2023938"/>
                </a:lnTo>
                <a:lnTo>
                  <a:pt x="5983578" y="2084018"/>
                </a:lnTo>
                <a:lnTo>
                  <a:pt x="5977945" y="2147852"/>
                </a:lnTo>
                <a:lnTo>
                  <a:pt x="5970435" y="2211686"/>
                </a:lnTo>
                <a:lnTo>
                  <a:pt x="5961048" y="2275522"/>
                </a:lnTo>
                <a:lnTo>
                  <a:pt x="5953538" y="2339356"/>
                </a:lnTo>
                <a:lnTo>
                  <a:pt x="5949784" y="2403192"/>
                </a:lnTo>
                <a:lnTo>
                  <a:pt x="5949784" y="2465149"/>
                </a:lnTo>
                <a:lnTo>
                  <a:pt x="5957294" y="2523350"/>
                </a:lnTo>
                <a:lnTo>
                  <a:pt x="5972312" y="2581552"/>
                </a:lnTo>
                <a:lnTo>
                  <a:pt x="5994843" y="2636001"/>
                </a:lnTo>
                <a:lnTo>
                  <a:pt x="6024884" y="2692325"/>
                </a:lnTo>
                <a:lnTo>
                  <a:pt x="6054922" y="2748651"/>
                </a:lnTo>
                <a:lnTo>
                  <a:pt x="6088718" y="2804974"/>
                </a:lnTo>
                <a:lnTo>
                  <a:pt x="6120634" y="2859423"/>
                </a:lnTo>
                <a:lnTo>
                  <a:pt x="6148798" y="2917624"/>
                </a:lnTo>
                <a:lnTo>
                  <a:pt x="6171326" y="2973950"/>
                </a:lnTo>
                <a:lnTo>
                  <a:pt x="6186347" y="3032152"/>
                </a:lnTo>
                <a:lnTo>
                  <a:pt x="6191980" y="3092230"/>
                </a:lnTo>
                <a:lnTo>
                  <a:pt x="6186347" y="3152310"/>
                </a:lnTo>
                <a:lnTo>
                  <a:pt x="6171326" y="3210513"/>
                </a:lnTo>
                <a:lnTo>
                  <a:pt x="6148798" y="3266839"/>
                </a:lnTo>
                <a:lnTo>
                  <a:pt x="6120634" y="3325039"/>
                </a:lnTo>
                <a:lnTo>
                  <a:pt x="6088718" y="3379488"/>
                </a:lnTo>
                <a:lnTo>
                  <a:pt x="6054922" y="3435814"/>
                </a:lnTo>
                <a:lnTo>
                  <a:pt x="6024884" y="3492137"/>
                </a:lnTo>
                <a:lnTo>
                  <a:pt x="5994843" y="3548461"/>
                </a:lnTo>
                <a:lnTo>
                  <a:pt x="5972312" y="3602910"/>
                </a:lnTo>
                <a:lnTo>
                  <a:pt x="5957294" y="3661113"/>
                </a:lnTo>
                <a:lnTo>
                  <a:pt x="5949784" y="3719313"/>
                </a:lnTo>
                <a:lnTo>
                  <a:pt x="5949784" y="3781272"/>
                </a:lnTo>
                <a:lnTo>
                  <a:pt x="5953538" y="3845106"/>
                </a:lnTo>
                <a:lnTo>
                  <a:pt x="5961048" y="3908940"/>
                </a:lnTo>
                <a:lnTo>
                  <a:pt x="5970435" y="3972776"/>
                </a:lnTo>
                <a:lnTo>
                  <a:pt x="5977945" y="4036610"/>
                </a:lnTo>
                <a:lnTo>
                  <a:pt x="5983578" y="4100444"/>
                </a:lnTo>
                <a:lnTo>
                  <a:pt x="5981700" y="4160526"/>
                </a:lnTo>
                <a:lnTo>
                  <a:pt x="5974191" y="4218729"/>
                </a:lnTo>
                <a:lnTo>
                  <a:pt x="5957294" y="4275053"/>
                </a:lnTo>
                <a:lnTo>
                  <a:pt x="5932886" y="4321989"/>
                </a:lnTo>
                <a:lnTo>
                  <a:pt x="5900968" y="4367050"/>
                </a:lnTo>
                <a:lnTo>
                  <a:pt x="5863416" y="4406477"/>
                </a:lnTo>
                <a:lnTo>
                  <a:pt x="5820236" y="4445903"/>
                </a:lnTo>
                <a:lnTo>
                  <a:pt x="5775175" y="4481577"/>
                </a:lnTo>
                <a:lnTo>
                  <a:pt x="5728238" y="4517249"/>
                </a:lnTo>
                <a:lnTo>
                  <a:pt x="5679425" y="4552921"/>
                </a:lnTo>
                <a:lnTo>
                  <a:pt x="5634364" y="4588593"/>
                </a:lnTo>
                <a:lnTo>
                  <a:pt x="5591181" y="4626142"/>
                </a:lnTo>
                <a:lnTo>
                  <a:pt x="5553632" y="4669325"/>
                </a:lnTo>
                <a:lnTo>
                  <a:pt x="5519836" y="4710630"/>
                </a:lnTo>
                <a:lnTo>
                  <a:pt x="5493550" y="4757566"/>
                </a:lnTo>
                <a:lnTo>
                  <a:pt x="5471021" y="4808259"/>
                </a:lnTo>
                <a:lnTo>
                  <a:pt x="5452246" y="4862708"/>
                </a:lnTo>
                <a:lnTo>
                  <a:pt x="5435349" y="4919033"/>
                </a:lnTo>
                <a:lnTo>
                  <a:pt x="5420328" y="4975357"/>
                </a:lnTo>
                <a:lnTo>
                  <a:pt x="5405308" y="5033560"/>
                </a:lnTo>
                <a:lnTo>
                  <a:pt x="5388410" y="5088007"/>
                </a:lnTo>
                <a:lnTo>
                  <a:pt x="5369636" y="5142453"/>
                </a:lnTo>
                <a:lnTo>
                  <a:pt x="5347108" y="5193146"/>
                </a:lnTo>
                <a:lnTo>
                  <a:pt x="5318944" y="5238207"/>
                </a:lnTo>
                <a:lnTo>
                  <a:pt x="5285151" y="5279510"/>
                </a:lnTo>
                <a:lnTo>
                  <a:pt x="5243845" y="5313305"/>
                </a:lnTo>
                <a:lnTo>
                  <a:pt x="5198784" y="5341467"/>
                </a:lnTo>
                <a:lnTo>
                  <a:pt x="5148091" y="5363998"/>
                </a:lnTo>
                <a:lnTo>
                  <a:pt x="5093644" y="5382773"/>
                </a:lnTo>
                <a:lnTo>
                  <a:pt x="5039198" y="5399670"/>
                </a:lnTo>
                <a:lnTo>
                  <a:pt x="4980995" y="5414691"/>
                </a:lnTo>
                <a:lnTo>
                  <a:pt x="4924669" y="5429711"/>
                </a:lnTo>
                <a:lnTo>
                  <a:pt x="4868345" y="5446609"/>
                </a:lnTo>
                <a:lnTo>
                  <a:pt x="4813899" y="5465383"/>
                </a:lnTo>
                <a:lnTo>
                  <a:pt x="4763206" y="5487914"/>
                </a:lnTo>
                <a:lnTo>
                  <a:pt x="4716270" y="5514197"/>
                </a:lnTo>
                <a:lnTo>
                  <a:pt x="4674964" y="5547992"/>
                </a:lnTo>
                <a:lnTo>
                  <a:pt x="4631782" y="5585543"/>
                </a:lnTo>
                <a:lnTo>
                  <a:pt x="4594231" y="5628725"/>
                </a:lnTo>
                <a:lnTo>
                  <a:pt x="4558559" y="5673785"/>
                </a:lnTo>
                <a:lnTo>
                  <a:pt x="4522886" y="5720721"/>
                </a:lnTo>
                <a:lnTo>
                  <a:pt x="4487214" y="5767659"/>
                </a:lnTo>
                <a:lnTo>
                  <a:pt x="4451542" y="5812719"/>
                </a:lnTo>
                <a:lnTo>
                  <a:pt x="4412114" y="5855901"/>
                </a:lnTo>
                <a:lnTo>
                  <a:pt x="4372686" y="5893450"/>
                </a:lnTo>
                <a:lnTo>
                  <a:pt x="4327628" y="5925368"/>
                </a:lnTo>
                <a:lnTo>
                  <a:pt x="4280690" y="5949776"/>
                </a:lnTo>
                <a:lnTo>
                  <a:pt x="4224364" y="5966674"/>
                </a:lnTo>
                <a:lnTo>
                  <a:pt x="4166161" y="5974184"/>
                </a:lnTo>
                <a:lnTo>
                  <a:pt x="4106083" y="5976061"/>
                </a:lnTo>
                <a:lnTo>
                  <a:pt x="4042247" y="5970428"/>
                </a:lnTo>
                <a:lnTo>
                  <a:pt x="3978413" y="5962919"/>
                </a:lnTo>
                <a:lnTo>
                  <a:pt x="3914577" y="5953530"/>
                </a:lnTo>
                <a:lnTo>
                  <a:pt x="3850743" y="5946022"/>
                </a:lnTo>
                <a:lnTo>
                  <a:pt x="3786907" y="5942266"/>
                </a:lnTo>
                <a:lnTo>
                  <a:pt x="3724950" y="5942266"/>
                </a:lnTo>
                <a:lnTo>
                  <a:pt x="3666749" y="5949776"/>
                </a:lnTo>
                <a:lnTo>
                  <a:pt x="3606669" y="5964797"/>
                </a:lnTo>
                <a:lnTo>
                  <a:pt x="3552221" y="5987325"/>
                </a:lnTo>
                <a:lnTo>
                  <a:pt x="3495897" y="6017366"/>
                </a:lnTo>
                <a:lnTo>
                  <a:pt x="3439573" y="6047407"/>
                </a:lnTo>
                <a:lnTo>
                  <a:pt x="3383247" y="6081200"/>
                </a:lnTo>
                <a:lnTo>
                  <a:pt x="3328798" y="6113118"/>
                </a:lnTo>
                <a:lnTo>
                  <a:pt x="3270598" y="6141280"/>
                </a:lnTo>
                <a:lnTo>
                  <a:pt x="3214272" y="6163811"/>
                </a:lnTo>
                <a:lnTo>
                  <a:pt x="3156069" y="6178831"/>
                </a:lnTo>
                <a:lnTo>
                  <a:pt x="3095991" y="6184462"/>
                </a:lnTo>
                <a:lnTo>
                  <a:pt x="3035911" y="6178831"/>
                </a:lnTo>
                <a:lnTo>
                  <a:pt x="2977708" y="6163811"/>
                </a:lnTo>
                <a:lnTo>
                  <a:pt x="2921385" y="6141280"/>
                </a:lnTo>
                <a:lnTo>
                  <a:pt x="2863182" y="6113118"/>
                </a:lnTo>
                <a:lnTo>
                  <a:pt x="2808733" y="6081200"/>
                </a:lnTo>
                <a:lnTo>
                  <a:pt x="2752409" y="6047407"/>
                </a:lnTo>
                <a:lnTo>
                  <a:pt x="2696083" y="6017366"/>
                </a:lnTo>
                <a:lnTo>
                  <a:pt x="2639760" y="5987325"/>
                </a:lnTo>
                <a:lnTo>
                  <a:pt x="2583436" y="5964797"/>
                </a:lnTo>
                <a:lnTo>
                  <a:pt x="2525233" y="5949776"/>
                </a:lnTo>
                <a:lnTo>
                  <a:pt x="2467030" y="5942266"/>
                </a:lnTo>
                <a:lnTo>
                  <a:pt x="2405071" y="5942266"/>
                </a:lnTo>
                <a:lnTo>
                  <a:pt x="2341237" y="5946022"/>
                </a:lnTo>
                <a:lnTo>
                  <a:pt x="2277403" y="5953530"/>
                </a:lnTo>
                <a:lnTo>
                  <a:pt x="2213567" y="5962919"/>
                </a:lnTo>
                <a:lnTo>
                  <a:pt x="2149731" y="5970428"/>
                </a:lnTo>
                <a:lnTo>
                  <a:pt x="2085897" y="5976061"/>
                </a:lnTo>
                <a:lnTo>
                  <a:pt x="2025819" y="5974184"/>
                </a:lnTo>
                <a:lnTo>
                  <a:pt x="1967617" y="5966674"/>
                </a:lnTo>
                <a:lnTo>
                  <a:pt x="1911291" y="5949776"/>
                </a:lnTo>
                <a:lnTo>
                  <a:pt x="1864354" y="5925368"/>
                </a:lnTo>
                <a:lnTo>
                  <a:pt x="1819293" y="5893450"/>
                </a:lnTo>
                <a:lnTo>
                  <a:pt x="1779867" y="5855901"/>
                </a:lnTo>
                <a:lnTo>
                  <a:pt x="1740438" y="5812719"/>
                </a:lnTo>
                <a:lnTo>
                  <a:pt x="1704766" y="5767659"/>
                </a:lnTo>
                <a:lnTo>
                  <a:pt x="1669094" y="5720721"/>
                </a:lnTo>
                <a:lnTo>
                  <a:pt x="1633422" y="5673785"/>
                </a:lnTo>
                <a:lnTo>
                  <a:pt x="1597750" y="5628725"/>
                </a:lnTo>
                <a:lnTo>
                  <a:pt x="1560199" y="5585543"/>
                </a:lnTo>
                <a:lnTo>
                  <a:pt x="1517016" y="5547992"/>
                </a:lnTo>
                <a:lnTo>
                  <a:pt x="1475711" y="5514197"/>
                </a:lnTo>
                <a:lnTo>
                  <a:pt x="1428774" y="5487914"/>
                </a:lnTo>
                <a:lnTo>
                  <a:pt x="1378082" y="5465383"/>
                </a:lnTo>
                <a:lnTo>
                  <a:pt x="1323635" y="5446609"/>
                </a:lnTo>
                <a:lnTo>
                  <a:pt x="1267309" y="5429711"/>
                </a:lnTo>
                <a:lnTo>
                  <a:pt x="1210986" y="5414691"/>
                </a:lnTo>
                <a:lnTo>
                  <a:pt x="1152783" y="5399670"/>
                </a:lnTo>
                <a:lnTo>
                  <a:pt x="1098336" y="5382773"/>
                </a:lnTo>
                <a:lnTo>
                  <a:pt x="1043887" y="5363998"/>
                </a:lnTo>
                <a:lnTo>
                  <a:pt x="993197" y="5341467"/>
                </a:lnTo>
                <a:lnTo>
                  <a:pt x="948135" y="5313305"/>
                </a:lnTo>
                <a:lnTo>
                  <a:pt x="906830" y="5279510"/>
                </a:lnTo>
                <a:lnTo>
                  <a:pt x="873037" y="5238207"/>
                </a:lnTo>
                <a:lnTo>
                  <a:pt x="844875" y="5193146"/>
                </a:lnTo>
                <a:lnTo>
                  <a:pt x="822344" y="5142453"/>
                </a:lnTo>
                <a:lnTo>
                  <a:pt x="803570" y="5088007"/>
                </a:lnTo>
                <a:lnTo>
                  <a:pt x="786672" y="5033560"/>
                </a:lnTo>
                <a:lnTo>
                  <a:pt x="771652" y="4975357"/>
                </a:lnTo>
                <a:lnTo>
                  <a:pt x="756631" y="4919033"/>
                </a:lnTo>
                <a:lnTo>
                  <a:pt x="739734" y="4862708"/>
                </a:lnTo>
                <a:lnTo>
                  <a:pt x="720959" y="4808259"/>
                </a:lnTo>
                <a:lnTo>
                  <a:pt x="698428" y="4757566"/>
                </a:lnTo>
                <a:lnTo>
                  <a:pt x="672143" y="4710630"/>
                </a:lnTo>
                <a:lnTo>
                  <a:pt x="638351" y="4669325"/>
                </a:lnTo>
                <a:lnTo>
                  <a:pt x="600799" y="4626142"/>
                </a:lnTo>
                <a:lnTo>
                  <a:pt x="557617" y="4588593"/>
                </a:lnTo>
                <a:lnTo>
                  <a:pt x="510678" y="4552921"/>
                </a:lnTo>
                <a:lnTo>
                  <a:pt x="463742" y="4517249"/>
                </a:lnTo>
                <a:lnTo>
                  <a:pt x="416805" y="4481577"/>
                </a:lnTo>
                <a:lnTo>
                  <a:pt x="371744" y="4445903"/>
                </a:lnTo>
                <a:lnTo>
                  <a:pt x="328562" y="4406477"/>
                </a:lnTo>
                <a:lnTo>
                  <a:pt x="291012" y="4367050"/>
                </a:lnTo>
                <a:lnTo>
                  <a:pt x="259096" y="4321989"/>
                </a:lnTo>
                <a:lnTo>
                  <a:pt x="234689" y="4275053"/>
                </a:lnTo>
                <a:lnTo>
                  <a:pt x="217791" y="4218729"/>
                </a:lnTo>
                <a:lnTo>
                  <a:pt x="210281" y="4160526"/>
                </a:lnTo>
                <a:lnTo>
                  <a:pt x="208402" y="4100444"/>
                </a:lnTo>
                <a:lnTo>
                  <a:pt x="214035" y="4036610"/>
                </a:lnTo>
                <a:lnTo>
                  <a:pt x="221545" y="3972776"/>
                </a:lnTo>
                <a:lnTo>
                  <a:pt x="230932" y="3908940"/>
                </a:lnTo>
                <a:lnTo>
                  <a:pt x="238443" y="3845106"/>
                </a:lnTo>
                <a:lnTo>
                  <a:pt x="242199" y="3781272"/>
                </a:lnTo>
                <a:lnTo>
                  <a:pt x="242199" y="3719313"/>
                </a:lnTo>
                <a:lnTo>
                  <a:pt x="234689" y="3661113"/>
                </a:lnTo>
                <a:lnTo>
                  <a:pt x="219668" y="3602910"/>
                </a:lnTo>
                <a:lnTo>
                  <a:pt x="197138" y="3548461"/>
                </a:lnTo>
                <a:lnTo>
                  <a:pt x="168976" y="3492137"/>
                </a:lnTo>
                <a:lnTo>
                  <a:pt x="137057" y="3435814"/>
                </a:lnTo>
                <a:lnTo>
                  <a:pt x="103264" y="3379488"/>
                </a:lnTo>
                <a:lnTo>
                  <a:pt x="71346" y="3325039"/>
                </a:lnTo>
                <a:lnTo>
                  <a:pt x="43182" y="3266839"/>
                </a:lnTo>
                <a:lnTo>
                  <a:pt x="20654" y="3210513"/>
                </a:lnTo>
                <a:lnTo>
                  <a:pt x="5634" y="3152310"/>
                </a:lnTo>
                <a:lnTo>
                  <a:pt x="0" y="3092230"/>
                </a:lnTo>
                <a:lnTo>
                  <a:pt x="5634" y="3032152"/>
                </a:lnTo>
                <a:lnTo>
                  <a:pt x="20654" y="2973950"/>
                </a:lnTo>
                <a:lnTo>
                  <a:pt x="43182" y="2917624"/>
                </a:lnTo>
                <a:lnTo>
                  <a:pt x="71346" y="2859423"/>
                </a:lnTo>
                <a:lnTo>
                  <a:pt x="103264" y="2804974"/>
                </a:lnTo>
                <a:lnTo>
                  <a:pt x="137057" y="2748651"/>
                </a:lnTo>
                <a:lnTo>
                  <a:pt x="168976" y="2692325"/>
                </a:lnTo>
                <a:lnTo>
                  <a:pt x="197138" y="2636001"/>
                </a:lnTo>
                <a:lnTo>
                  <a:pt x="219668" y="2581552"/>
                </a:lnTo>
                <a:lnTo>
                  <a:pt x="234689" y="2523350"/>
                </a:lnTo>
                <a:lnTo>
                  <a:pt x="242199" y="2465149"/>
                </a:lnTo>
                <a:lnTo>
                  <a:pt x="242199" y="2403192"/>
                </a:lnTo>
                <a:lnTo>
                  <a:pt x="238443" y="2339356"/>
                </a:lnTo>
                <a:lnTo>
                  <a:pt x="230932" y="2275522"/>
                </a:lnTo>
                <a:lnTo>
                  <a:pt x="221545" y="2211686"/>
                </a:lnTo>
                <a:lnTo>
                  <a:pt x="214035" y="2147852"/>
                </a:lnTo>
                <a:lnTo>
                  <a:pt x="208402" y="2084018"/>
                </a:lnTo>
                <a:lnTo>
                  <a:pt x="210281" y="2023938"/>
                </a:lnTo>
                <a:lnTo>
                  <a:pt x="217791" y="1965736"/>
                </a:lnTo>
                <a:lnTo>
                  <a:pt x="234689" y="1909410"/>
                </a:lnTo>
                <a:lnTo>
                  <a:pt x="259096" y="1862474"/>
                </a:lnTo>
                <a:lnTo>
                  <a:pt x="291012" y="1817414"/>
                </a:lnTo>
                <a:lnTo>
                  <a:pt x="328562" y="1777986"/>
                </a:lnTo>
                <a:lnTo>
                  <a:pt x="371744" y="1738560"/>
                </a:lnTo>
                <a:lnTo>
                  <a:pt x="416805" y="1702885"/>
                </a:lnTo>
                <a:lnTo>
                  <a:pt x="463742" y="1667213"/>
                </a:lnTo>
                <a:lnTo>
                  <a:pt x="510678" y="1631541"/>
                </a:lnTo>
                <a:lnTo>
                  <a:pt x="557617" y="1595869"/>
                </a:lnTo>
                <a:lnTo>
                  <a:pt x="600799" y="1558320"/>
                </a:lnTo>
                <a:lnTo>
                  <a:pt x="638351" y="1515138"/>
                </a:lnTo>
                <a:lnTo>
                  <a:pt x="672143" y="1473832"/>
                </a:lnTo>
                <a:lnTo>
                  <a:pt x="698428" y="1426896"/>
                </a:lnTo>
                <a:lnTo>
                  <a:pt x="720959" y="1376203"/>
                </a:lnTo>
                <a:lnTo>
                  <a:pt x="739734" y="1321755"/>
                </a:lnTo>
                <a:lnTo>
                  <a:pt x="756631" y="1265429"/>
                </a:lnTo>
                <a:lnTo>
                  <a:pt x="771652" y="1209105"/>
                </a:lnTo>
                <a:lnTo>
                  <a:pt x="786672" y="1150903"/>
                </a:lnTo>
                <a:lnTo>
                  <a:pt x="803570" y="1096456"/>
                </a:lnTo>
                <a:lnTo>
                  <a:pt x="822344" y="1042007"/>
                </a:lnTo>
                <a:lnTo>
                  <a:pt x="844875" y="991317"/>
                </a:lnTo>
                <a:lnTo>
                  <a:pt x="873037" y="946257"/>
                </a:lnTo>
                <a:lnTo>
                  <a:pt x="906830" y="904952"/>
                </a:lnTo>
                <a:lnTo>
                  <a:pt x="948135" y="871157"/>
                </a:lnTo>
                <a:lnTo>
                  <a:pt x="993197" y="842995"/>
                </a:lnTo>
                <a:lnTo>
                  <a:pt x="1043887" y="820464"/>
                </a:lnTo>
                <a:lnTo>
                  <a:pt x="1098336" y="801690"/>
                </a:lnTo>
                <a:lnTo>
                  <a:pt x="1152783" y="784792"/>
                </a:lnTo>
                <a:lnTo>
                  <a:pt x="1210986" y="769772"/>
                </a:lnTo>
                <a:lnTo>
                  <a:pt x="1267309" y="754751"/>
                </a:lnTo>
                <a:lnTo>
                  <a:pt x="1323635" y="737854"/>
                </a:lnTo>
                <a:lnTo>
                  <a:pt x="1378082" y="719079"/>
                </a:lnTo>
                <a:lnTo>
                  <a:pt x="1428774" y="696549"/>
                </a:lnTo>
                <a:lnTo>
                  <a:pt x="1475711" y="670266"/>
                </a:lnTo>
                <a:lnTo>
                  <a:pt x="1517016" y="636471"/>
                </a:lnTo>
                <a:lnTo>
                  <a:pt x="1560199" y="598919"/>
                </a:lnTo>
                <a:lnTo>
                  <a:pt x="1597750" y="555737"/>
                </a:lnTo>
                <a:lnTo>
                  <a:pt x="1633422" y="510678"/>
                </a:lnTo>
                <a:lnTo>
                  <a:pt x="1669094" y="463741"/>
                </a:lnTo>
                <a:lnTo>
                  <a:pt x="1704766" y="416803"/>
                </a:lnTo>
                <a:lnTo>
                  <a:pt x="1740438" y="371743"/>
                </a:lnTo>
                <a:lnTo>
                  <a:pt x="1779867" y="328561"/>
                </a:lnTo>
                <a:lnTo>
                  <a:pt x="1819293" y="291012"/>
                </a:lnTo>
                <a:lnTo>
                  <a:pt x="1864354" y="259094"/>
                </a:lnTo>
                <a:lnTo>
                  <a:pt x="1911291" y="234686"/>
                </a:lnTo>
                <a:lnTo>
                  <a:pt x="1967617" y="217789"/>
                </a:lnTo>
                <a:lnTo>
                  <a:pt x="2025819" y="210279"/>
                </a:lnTo>
                <a:lnTo>
                  <a:pt x="2085897" y="208401"/>
                </a:lnTo>
                <a:lnTo>
                  <a:pt x="2149731" y="214035"/>
                </a:lnTo>
                <a:lnTo>
                  <a:pt x="2213567" y="221545"/>
                </a:lnTo>
                <a:lnTo>
                  <a:pt x="2277403" y="230932"/>
                </a:lnTo>
                <a:lnTo>
                  <a:pt x="2341237" y="238443"/>
                </a:lnTo>
                <a:lnTo>
                  <a:pt x="2405071" y="242197"/>
                </a:lnTo>
                <a:lnTo>
                  <a:pt x="2467030" y="242197"/>
                </a:lnTo>
                <a:lnTo>
                  <a:pt x="2525233" y="234686"/>
                </a:lnTo>
                <a:lnTo>
                  <a:pt x="2583436" y="219666"/>
                </a:lnTo>
                <a:lnTo>
                  <a:pt x="2639760" y="197137"/>
                </a:lnTo>
                <a:lnTo>
                  <a:pt x="2696083" y="167096"/>
                </a:lnTo>
                <a:lnTo>
                  <a:pt x="2752409" y="137057"/>
                </a:lnTo>
                <a:lnTo>
                  <a:pt x="2808733" y="103262"/>
                </a:lnTo>
                <a:lnTo>
                  <a:pt x="2863182" y="71344"/>
                </a:lnTo>
                <a:lnTo>
                  <a:pt x="2921385" y="43182"/>
                </a:lnTo>
                <a:lnTo>
                  <a:pt x="2977708" y="20652"/>
                </a:lnTo>
                <a:lnTo>
                  <a:pt x="3035911" y="5631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111" name="Freeform: Shape 4110">
            <a:extLst>
              <a:ext uri="{FF2B5EF4-FFF2-40B4-BE49-F238E27FC236}">
                <a16:creationId xmlns:a16="http://schemas.microsoft.com/office/drawing/2014/main" id="{69F4B31D-402C-4194-AFB6-CD48DE8E5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0096" y="734672"/>
            <a:ext cx="3172463" cy="3168646"/>
          </a:xfrm>
          <a:custGeom>
            <a:avLst/>
            <a:gdLst>
              <a:gd name="connsiteX0" fmla="*/ 1586232 w 3172463"/>
              <a:gd name="connsiteY0" fmla="*/ 0 h 3168646"/>
              <a:gd name="connsiteX1" fmla="*/ 1617013 w 3172463"/>
              <a:gd name="connsiteY1" fmla="*/ 2885 h 3168646"/>
              <a:gd name="connsiteX2" fmla="*/ 1646833 w 3172463"/>
              <a:gd name="connsiteY2" fmla="*/ 10581 h 3168646"/>
              <a:gd name="connsiteX3" fmla="*/ 1675692 w 3172463"/>
              <a:gd name="connsiteY3" fmla="*/ 22125 h 3168646"/>
              <a:gd name="connsiteX4" fmla="*/ 1705511 w 3172463"/>
              <a:gd name="connsiteY4" fmla="*/ 36554 h 3168646"/>
              <a:gd name="connsiteX5" fmla="*/ 1733408 w 3172463"/>
              <a:gd name="connsiteY5" fmla="*/ 52907 h 3168646"/>
              <a:gd name="connsiteX6" fmla="*/ 1762267 w 3172463"/>
              <a:gd name="connsiteY6" fmla="*/ 70222 h 3168646"/>
              <a:gd name="connsiteX7" fmla="*/ 1791124 w 3172463"/>
              <a:gd name="connsiteY7" fmla="*/ 85613 h 3168646"/>
              <a:gd name="connsiteX8" fmla="*/ 1819981 w 3172463"/>
              <a:gd name="connsiteY8" fmla="*/ 101004 h 3168646"/>
              <a:gd name="connsiteX9" fmla="*/ 1847878 w 3172463"/>
              <a:gd name="connsiteY9" fmla="*/ 112547 h 3168646"/>
              <a:gd name="connsiteX10" fmla="*/ 1878660 w 3172463"/>
              <a:gd name="connsiteY10" fmla="*/ 120243 h 3168646"/>
              <a:gd name="connsiteX11" fmla="*/ 1908479 w 3172463"/>
              <a:gd name="connsiteY11" fmla="*/ 124091 h 3168646"/>
              <a:gd name="connsiteX12" fmla="*/ 1940223 w 3172463"/>
              <a:gd name="connsiteY12" fmla="*/ 124091 h 3168646"/>
              <a:gd name="connsiteX13" fmla="*/ 1972930 w 3172463"/>
              <a:gd name="connsiteY13" fmla="*/ 122167 h 3168646"/>
              <a:gd name="connsiteX14" fmla="*/ 2005635 w 3172463"/>
              <a:gd name="connsiteY14" fmla="*/ 118320 h 3168646"/>
              <a:gd name="connsiteX15" fmla="*/ 2038341 w 3172463"/>
              <a:gd name="connsiteY15" fmla="*/ 113510 h 3168646"/>
              <a:gd name="connsiteX16" fmla="*/ 2071047 w 3172463"/>
              <a:gd name="connsiteY16" fmla="*/ 109662 h 3168646"/>
              <a:gd name="connsiteX17" fmla="*/ 2103753 w 3172463"/>
              <a:gd name="connsiteY17" fmla="*/ 106776 h 3168646"/>
              <a:gd name="connsiteX18" fmla="*/ 2134534 w 3172463"/>
              <a:gd name="connsiteY18" fmla="*/ 107738 h 3168646"/>
              <a:gd name="connsiteX19" fmla="*/ 2164354 w 3172463"/>
              <a:gd name="connsiteY19" fmla="*/ 111585 h 3168646"/>
              <a:gd name="connsiteX20" fmla="*/ 2193213 w 3172463"/>
              <a:gd name="connsiteY20" fmla="*/ 120243 h 3168646"/>
              <a:gd name="connsiteX21" fmla="*/ 2217262 w 3172463"/>
              <a:gd name="connsiteY21" fmla="*/ 132748 h 3168646"/>
              <a:gd name="connsiteX22" fmla="*/ 2240347 w 3172463"/>
              <a:gd name="connsiteY22" fmla="*/ 149102 h 3168646"/>
              <a:gd name="connsiteX23" fmla="*/ 2260548 w 3172463"/>
              <a:gd name="connsiteY23" fmla="*/ 168340 h 3168646"/>
              <a:gd name="connsiteX24" fmla="*/ 2280749 w 3172463"/>
              <a:gd name="connsiteY24" fmla="*/ 190465 h 3168646"/>
              <a:gd name="connsiteX25" fmla="*/ 2299026 w 3172463"/>
              <a:gd name="connsiteY25" fmla="*/ 213551 h 3168646"/>
              <a:gd name="connsiteX26" fmla="*/ 2317302 w 3172463"/>
              <a:gd name="connsiteY26" fmla="*/ 237601 h 3168646"/>
              <a:gd name="connsiteX27" fmla="*/ 2335579 w 3172463"/>
              <a:gd name="connsiteY27" fmla="*/ 261649 h 3168646"/>
              <a:gd name="connsiteX28" fmla="*/ 2353856 w 3172463"/>
              <a:gd name="connsiteY28" fmla="*/ 284735 h 3168646"/>
              <a:gd name="connsiteX29" fmla="*/ 2373095 w 3172463"/>
              <a:gd name="connsiteY29" fmla="*/ 306860 h 3168646"/>
              <a:gd name="connsiteX30" fmla="*/ 2395219 w 3172463"/>
              <a:gd name="connsiteY30" fmla="*/ 326100 h 3168646"/>
              <a:gd name="connsiteX31" fmla="*/ 2416382 w 3172463"/>
              <a:gd name="connsiteY31" fmla="*/ 343415 h 3168646"/>
              <a:gd name="connsiteX32" fmla="*/ 2440430 w 3172463"/>
              <a:gd name="connsiteY32" fmla="*/ 356881 h 3168646"/>
              <a:gd name="connsiteX33" fmla="*/ 2466403 w 3172463"/>
              <a:gd name="connsiteY33" fmla="*/ 368425 h 3168646"/>
              <a:gd name="connsiteX34" fmla="*/ 2494298 w 3172463"/>
              <a:gd name="connsiteY34" fmla="*/ 378044 h 3168646"/>
              <a:gd name="connsiteX35" fmla="*/ 2523156 w 3172463"/>
              <a:gd name="connsiteY35" fmla="*/ 386701 h 3168646"/>
              <a:gd name="connsiteX36" fmla="*/ 2552014 w 3172463"/>
              <a:gd name="connsiteY36" fmla="*/ 394397 h 3168646"/>
              <a:gd name="connsiteX37" fmla="*/ 2581835 w 3172463"/>
              <a:gd name="connsiteY37" fmla="*/ 402093 h 3168646"/>
              <a:gd name="connsiteX38" fmla="*/ 2609730 w 3172463"/>
              <a:gd name="connsiteY38" fmla="*/ 410751 h 3168646"/>
              <a:gd name="connsiteX39" fmla="*/ 2637626 w 3172463"/>
              <a:gd name="connsiteY39" fmla="*/ 420370 h 3168646"/>
              <a:gd name="connsiteX40" fmla="*/ 2663599 w 3172463"/>
              <a:gd name="connsiteY40" fmla="*/ 431914 h 3168646"/>
              <a:gd name="connsiteX41" fmla="*/ 2686686 w 3172463"/>
              <a:gd name="connsiteY41" fmla="*/ 446343 h 3168646"/>
              <a:gd name="connsiteX42" fmla="*/ 2707849 w 3172463"/>
              <a:gd name="connsiteY42" fmla="*/ 463658 h 3168646"/>
              <a:gd name="connsiteX43" fmla="*/ 2725162 w 3172463"/>
              <a:gd name="connsiteY43" fmla="*/ 484821 h 3168646"/>
              <a:gd name="connsiteX44" fmla="*/ 2739592 w 3172463"/>
              <a:gd name="connsiteY44" fmla="*/ 507907 h 3168646"/>
              <a:gd name="connsiteX45" fmla="*/ 2751135 w 3172463"/>
              <a:gd name="connsiteY45" fmla="*/ 533879 h 3168646"/>
              <a:gd name="connsiteX46" fmla="*/ 2760754 w 3172463"/>
              <a:gd name="connsiteY46" fmla="*/ 561776 h 3168646"/>
              <a:gd name="connsiteX47" fmla="*/ 2769411 w 3172463"/>
              <a:gd name="connsiteY47" fmla="*/ 589672 h 3168646"/>
              <a:gd name="connsiteX48" fmla="*/ 2777107 w 3172463"/>
              <a:gd name="connsiteY48" fmla="*/ 619492 h 3168646"/>
              <a:gd name="connsiteX49" fmla="*/ 2784803 w 3172463"/>
              <a:gd name="connsiteY49" fmla="*/ 648350 h 3168646"/>
              <a:gd name="connsiteX50" fmla="*/ 2793460 w 3172463"/>
              <a:gd name="connsiteY50" fmla="*/ 677209 h 3168646"/>
              <a:gd name="connsiteX51" fmla="*/ 2803080 w 3172463"/>
              <a:gd name="connsiteY51" fmla="*/ 705106 h 3168646"/>
              <a:gd name="connsiteX52" fmla="*/ 2814622 w 3172463"/>
              <a:gd name="connsiteY52" fmla="*/ 731079 h 3168646"/>
              <a:gd name="connsiteX53" fmla="*/ 2828090 w 3172463"/>
              <a:gd name="connsiteY53" fmla="*/ 755127 h 3168646"/>
              <a:gd name="connsiteX54" fmla="*/ 2845405 w 3172463"/>
              <a:gd name="connsiteY54" fmla="*/ 776290 h 3168646"/>
              <a:gd name="connsiteX55" fmla="*/ 2864644 w 3172463"/>
              <a:gd name="connsiteY55" fmla="*/ 798415 h 3168646"/>
              <a:gd name="connsiteX56" fmla="*/ 2886768 w 3172463"/>
              <a:gd name="connsiteY56" fmla="*/ 817653 h 3168646"/>
              <a:gd name="connsiteX57" fmla="*/ 2909855 w 3172463"/>
              <a:gd name="connsiteY57" fmla="*/ 835930 h 3168646"/>
              <a:gd name="connsiteX58" fmla="*/ 2934865 w 3172463"/>
              <a:gd name="connsiteY58" fmla="*/ 854207 h 3168646"/>
              <a:gd name="connsiteX59" fmla="*/ 2958913 w 3172463"/>
              <a:gd name="connsiteY59" fmla="*/ 872484 h 3168646"/>
              <a:gd name="connsiteX60" fmla="*/ 2982000 w 3172463"/>
              <a:gd name="connsiteY60" fmla="*/ 890761 h 3168646"/>
              <a:gd name="connsiteX61" fmla="*/ 3004124 w 3172463"/>
              <a:gd name="connsiteY61" fmla="*/ 910962 h 3168646"/>
              <a:gd name="connsiteX62" fmla="*/ 3023363 w 3172463"/>
              <a:gd name="connsiteY62" fmla="*/ 931163 h 3168646"/>
              <a:gd name="connsiteX63" fmla="*/ 3039716 w 3172463"/>
              <a:gd name="connsiteY63" fmla="*/ 954249 h 3168646"/>
              <a:gd name="connsiteX64" fmla="*/ 3052221 w 3172463"/>
              <a:gd name="connsiteY64" fmla="*/ 978298 h 3168646"/>
              <a:gd name="connsiteX65" fmla="*/ 3060879 w 3172463"/>
              <a:gd name="connsiteY65" fmla="*/ 1007156 h 3168646"/>
              <a:gd name="connsiteX66" fmla="*/ 3064726 w 3172463"/>
              <a:gd name="connsiteY66" fmla="*/ 1036977 h 3168646"/>
              <a:gd name="connsiteX67" fmla="*/ 3065689 w 3172463"/>
              <a:gd name="connsiteY67" fmla="*/ 1067759 h 3168646"/>
              <a:gd name="connsiteX68" fmla="*/ 3062802 w 3172463"/>
              <a:gd name="connsiteY68" fmla="*/ 1100465 h 3168646"/>
              <a:gd name="connsiteX69" fmla="*/ 3058954 w 3172463"/>
              <a:gd name="connsiteY69" fmla="*/ 1133171 h 3168646"/>
              <a:gd name="connsiteX70" fmla="*/ 3054145 w 3172463"/>
              <a:gd name="connsiteY70" fmla="*/ 1165877 h 3168646"/>
              <a:gd name="connsiteX71" fmla="*/ 3050297 w 3172463"/>
              <a:gd name="connsiteY71" fmla="*/ 1198583 h 3168646"/>
              <a:gd name="connsiteX72" fmla="*/ 3048374 w 3172463"/>
              <a:gd name="connsiteY72" fmla="*/ 1231290 h 3168646"/>
              <a:gd name="connsiteX73" fmla="*/ 3048374 w 3172463"/>
              <a:gd name="connsiteY73" fmla="*/ 1263034 h 3168646"/>
              <a:gd name="connsiteX74" fmla="*/ 3052221 w 3172463"/>
              <a:gd name="connsiteY74" fmla="*/ 1292853 h 3168646"/>
              <a:gd name="connsiteX75" fmla="*/ 3059916 w 3172463"/>
              <a:gd name="connsiteY75" fmla="*/ 1322674 h 3168646"/>
              <a:gd name="connsiteX76" fmla="*/ 3071460 w 3172463"/>
              <a:gd name="connsiteY76" fmla="*/ 1350571 h 3168646"/>
              <a:gd name="connsiteX77" fmla="*/ 3086851 w 3172463"/>
              <a:gd name="connsiteY77" fmla="*/ 1379429 h 3168646"/>
              <a:gd name="connsiteX78" fmla="*/ 3102242 w 3172463"/>
              <a:gd name="connsiteY78" fmla="*/ 1408288 h 3168646"/>
              <a:gd name="connsiteX79" fmla="*/ 3119557 w 3172463"/>
              <a:gd name="connsiteY79" fmla="*/ 1437145 h 3168646"/>
              <a:gd name="connsiteX80" fmla="*/ 3135909 w 3172463"/>
              <a:gd name="connsiteY80" fmla="*/ 1465043 h 3168646"/>
              <a:gd name="connsiteX81" fmla="*/ 3150339 w 3172463"/>
              <a:gd name="connsiteY81" fmla="*/ 1494862 h 3168646"/>
              <a:gd name="connsiteX82" fmla="*/ 3161881 w 3172463"/>
              <a:gd name="connsiteY82" fmla="*/ 1523721 h 3168646"/>
              <a:gd name="connsiteX83" fmla="*/ 3169577 w 3172463"/>
              <a:gd name="connsiteY83" fmla="*/ 1553541 h 3168646"/>
              <a:gd name="connsiteX84" fmla="*/ 3172463 w 3172463"/>
              <a:gd name="connsiteY84" fmla="*/ 1584323 h 3168646"/>
              <a:gd name="connsiteX85" fmla="*/ 3169577 w 3172463"/>
              <a:gd name="connsiteY85" fmla="*/ 1615105 h 3168646"/>
              <a:gd name="connsiteX86" fmla="*/ 3161881 w 3172463"/>
              <a:gd name="connsiteY86" fmla="*/ 1644925 h 3168646"/>
              <a:gd name="connsiteX87" fmla="*/ 3150339 w 3172463"/>
              <a:gd name="connsiteY87" fmla="*/ 1673784 h 3168646"/>
              <a:gd name="connsiteX88" fmla="*/ 3135909 w 3172463"/>
              <a:gd name="connsiteY88" fmla="*/ 1703604 h 3168646"/>
              <a:gd name="connsiteX89" fmla="*/ 3119557 w 3172463"/>
              <a:gd name="connsiteY89" fmla="*/ 1731501 h 3168646"/>
              <a:gd name="connsiteX90" fmla="*/ 3102242 w 3172463"/>
              <a:gd name="connsiteY90" fmla="*/ 1760360 h 3168646"/>
              <a:gd name="connsiteX91" fmla="*/ 3086851 w 3172463"/>
              <a:gd name="connsiteY91" fmla="*/ 1789218 h 3168646"/>
              <a:gd name="connsiteX92" fmla="*/ 3071460 w 3172463"/>
              <a:gd name="connsiteY92" fmla="*/ 1818075 h 3168646"/>
              <a:gd name="connsiteX93" fmla="*/ 3059916 w 3172463"/>
              <a:gd name="connsiteY93" fmla="*/ 1845972 h 3168646"/>
              <a:gd name="connsiteX94" fmla="*/ 3052221 w 3172463"/>
              <a:gd name="connsiteY94" fmla="*/ 1875793 h 3168646"/>
              <a:gd name="connsiteX95" fmla="*/ 3048374 w 3172463"/>
              <a:gd name="connsiteY95" fmla="*/ 1905613 h 3168646"/>
              <a:gd name="connsiteX96" fmla="*/ 3048374 w 3172463"/>
              <a:gd name="connsiteY96" fmla="*/ 1937358 h 3168646"/>
              <a:gd name="connsiteX97" fmla="*/ 3050297 w 3172463"/>
              <a:gd name="connsiteY97" fmla="*/ 1970063 h 3168646"/>
              <a:gd name="connsiteX98" fmla="*/ 3054145 w 3172463"/>
              <a:gd name="connsiteY98" fmla="*/ 2002769 h 3168646"/>
              <a:gd name="connsiteX99" fmla="*/ 3058954 w 3172463"/>
              <a:gd name="connsiteY99" fmla="*/ 2035476 h 3168646"/>
              <a:gd name="connsiteX100" fmla="*/ 3062802 w 3172463"/>
              <a:gd name="connsiteY100" fmla="*/ 2068181 h 3168646"/>
              <a:gd name="connsiteX101" fmla="*/ 3065689 w 3172463"/>
              <a:gd name="connsiteY101" fmla="*/ 2100887 h 3168646"/>
              <a:gd name="connsiteX102" fmla="*/ 3064726 w 3172463"/>
              <a:gd name="connsiteY102" fmla="*/ 2131670 h 3168646"/>
              <a:gd name="connsiteX103" fmla="*/ 3060879 w 3172463"/>
              <a:gd name="connsiteY103" fmla="*/ 2161491 h 3168646"/>
              <a:gd name="connsiteX104" fmla="*/ 3052221 w 3172463"/>
              <a:gd name="connsiteY104" fmla="*/ 2190349 h 3168646"/>
              <a:gd name="connsiteX105" fmla="*/ 3039716 w 3172463"/>
              <a:gd name="connsiteY105" fmla="*/ 2214397 h 3168646"/>
              <a:gd name="connsiteX106" fmla="*/ 3023363 w 3172463"/>
              <a:gd name="connsiteY106" fmla="*/ 2237484 h 3168646"/>
              <a:gd name="connsiteX107" fmla="*/ 3004124 w 3172463"/>
              <a:gd name="connsiteY107" fmla="*/ 2257685 h 3168646"/>
              <a:gd name="connsiteX108" fmla="*/ 2982000 w 3172463"/>
              <a:gd name="connsiteY108" fmla="*/ 2277885 h 3168646"/>
              <a:gd name="connsiteX109" fmla="*/ 2958913 w 3172463"/>
              <a:gd name="connsiteY109" fmla="*/ 2296163 h 3168646"/>
              <a:gd name="connsiteX110" fmla="*/ 2934865 w 3172463"/>
              <a:gd name="connsiteY110" fmla="*/ 2314439 h 3168646"/>
              <a:gd name="connsiteX111" fmla="*/ 2909855 w 3172463"/>
              <a:gd name="connsiteY111" fmla="*/ 2332716 h 3168646"/>
              <a:gd name="connsiteX112" fmla="*/ 2886768 w 3172463"/>
              <a:gd name="connsiteY112" fmla="*/ 2350993 h 3168646"/>
              <a:gd name="connsiteX113" fmla="*/ 2864644 w 3172463"/>
              <a:gd name="connsiteY113" fmla="*/ 2370232 h 3168646"/>
              <a:gd name="connsiteX114" fmla="*/ 2845405 w 3172463"/>
              <a:gd name="connsiteY114" fmla="*/ 2392356 h 3168646"/>
              <a:gd name="connsiteX115" fmla="*/ 2828090 w 3172463"/>
              <a:gd name="connsiteY115" fmla="*/ 2413519 h 3168646"/>
              <a:gd name="connsiteX116" fmla="*/ 2814622 w 3172463"/>
              <a:gd name="connsiteY116" fmla="*/ 2437568 h 3168646"/>
              <a:gd name="connsiteX117" fmla="*/ 2803080 w 3172463"/>
              <a:gd name="connsiteY117" fmla="*/ 2463540 h 3168646"/>
              <a:gd name="connsiteX118" fmla="*/ 2793460 w 3172463"/>
              <a:gd name="connsiteY118" fmla="*/ 2491437 h 3168646"/>
              <a:gd name="connsiteX119" fmla="*/ 2784803 w 3172463"/>
              <a:gd name="connsiteY119" fmla="*/ 2520296 h 3168646"/>
              <a:gd name="connsiteX120" fmla="*/ 2777107 w 3172463"/>
              <a:gd name="connsiteY120" fmla="*/ 2549154 h 3168646"/>
              <a:gd name="connsiteX121" fmla="*/ 2769411 w 3172463"/>
              <a:gd name="connsiteY121" fmla="*/ 2578974 h 3168646"/>
              <a:gd name="connsiteX122" fmla="*/ 2760754 w 3172463"/>
              <a:gd name="connsiteY122" fmla="*/ 2606871 h 3168646"/>
              <a:gd name="connsiteX123" fmla="*/ 2751135 w 3172463"/>
              <a:gd name="connsiteY123" fmla="*/ 2634767 h 3168646"/>
              <a:gd name="connsiteX124" fmla="*/ 2739592 w 3172463"/>
              <a:gd name="connsiteY124" fmla="*/ 2660739 h 3168646"/>
              <a:gd name="connsiteX125" fmla="*/ 2725162 w 3172463"/>
              <a:gd name="connsiteY125" fmla="*/ 2683827 h 3168646"/>
              <a:gd name="connsiteX126" fmla="*/ 2707849 w 3172463"/>
              <a:gd name="connsiteY126" fmla="*/ 2704989 h 3168646"/>
              <a:gd name="connsiteX127" fmla="*/ 2686686 w 3172463"/>
              <a:gd name="connsiteY127" fmla="*/ 2722304 h 3168646"/>
              <a:gd name="connsiteX128" fmla="*/ 2663599 w 3172463"/>
              <a:gd name="connsiteY128" fmla="*/ 2736733 h 3168646"/>
              <a:gd name="connsiteX129" fmla="*/ 2637626 w 3172463"/>
              <a:gd name="connsiteY129" fmla="*/ 2748276 h 3168646"/>
              <a:gd name="connsiteX130" fmla="*/ 2609730 w 3172463"/>
              <a:gd name="connsiteY130" fmla="*/ 2757896 h 3168646"/>
              <a:gd name="connsiteX131" fmla="*/ 2581835 w 3172463"/>
              <a:gd name="connsiteY131" fmla="*/ 2766553 h 3168646"/>
              <a:gd name="connsiteX132" fmla="*/ 2552014 w 3172463"/>
              <a:gd name="connsiteY132" fmla="*/ 2774249 h 3168646"/>
              <a:gd name="connsiteX133" fmla="*/ 2523156 w 3172463"/>
              <a:gd name="connsiteY133" fmla="*/ 2781945 h 3168646"/>
              <a:gd name="connsiteX134" fmla="*/ 2494298 w 3172463"/>
              <a:gd name="connsiteY134" fmla="*/ 2790602 h 3168646"/>
              <a:gd name="connsiteX135" fmla="*/ 2466403 w 3172463"/>
              <a:gd name="connsiteY135" fmla="*/ 2800222 h 3168646"/>
              <a:gd name="connsiteX136" fmla="*/ 2440430 w 3172463"/>
              <a:gd name="connsiteY136" fmla="*/ 2811765 h 3168646"/>
              <a:gd name="connsiteX137" fmla="*/ 2416382 w 3172463"/>
              <a:gd name="connsiteY137" fmla="*/ 2825232 h 3168646"/>
              <a:gd name="connsiteX138" fmla="*/ 2395219 w 3172463"/>
              <a:gd name="connsiteY138" fmla="*/ 2842547 h 3168646"/>
              <a:gd name="connsiteX139" fmla="*/ 2373095 w 3172463"/>
              <a:gd name="connsiteY139" fmla="*/ 2861786 h 3168646"/>
              <a:gd name="connsiteX140" fmla="*/ 2353856 w 3172463"/>
              <a:gd name="connsiteY140" fmla="*/ 2883911 h 3168646"/>
              <a:gd name="connsiteX141" fmla="*/ 2335579 w 3172463"/>
              <a:gd name="connsiteY141" fmla="*/ 2906997 h 3168646"/>
              <a:gd name="connsiteX142" fmla="*/ 2317302 w 3172463"/>
              <a:gd name="connsiteY142" fmla="*/ 2931046 h 3168646"/>
              <a:gd name="connsiteX143" fmla="*/ 2299026 w 3172463"/>
              <a:gd name="connsiteY143" fmla="*/ 2955095 h 3168646"/>
              <a:gd name="connsiteX144" fmla="*/ 2280749 w 3172463"/>
              <a:gd name="connsiteY144" fmla="*/ 2978181 h 3168646"/>
              <a:gd name="connsiteX145" fmla="*/ 2260548 w 3172463"/>
              <a:gd name="connsiteY145" fmla="*/ 3000306 h 3168646"/>
              <a:gd name="connsiteX146" fmla="*/ 2240347 w 3172463"/>
              <a:gd name="connsiteY146" fmla="*/ 3019544 h 3168646"/>
              <a:gd name="connsiteX147" fmla="*/ 2217262 w 3172463"/>
              <a:gd name="connsiteY147" fmla="*/ 3035898 h 3168646"/>
              <a:gd name="connsiteX148" fmla="*/ 2193213 w 3172463"/>
              <a:gd name="connsiteY148" fmla="*/ 3048403 h 3168646"/>
              <a:gd name="connsiteX149" fmla="*/ 2164354 w 3172463"/>
              <a:gd name="connsiteY149" fmla="*/ 3057061 h 3168646"/>
              <a:gd name="connsiteX150" fmla="*/ 2134534 w 3172463"/>
              <a:gd name="connsiteY150" fmla="*/ 3060909 h 3168646"/>
              <a:gd name="connsiteX151" fmla="*/ 2103753 w 3172463"/>
              <a:gd name="connsiteY151" fmla="*/ 3061870 h 3168646"/>
              <a:gd name="connsiteX152" fmla="*/ 2071047 w 3172463"/>
              <a:gd name="connsiteY152" fmla="*/ 3058984 h 3168646"/>
              <a:gd name="connsiteX153" fmla="*/ 2038341 w 3172463"/>
              <a:gd name="connsiteY153" fmla="*/ 3055137 h 3168646"/>
              <a:gd name="connsiteX154" fmla="*/ 2005635 w 3172463"/>
              <a:gd name="connsiteY154" fmla="*/ 3050327 h 3168646"/>
              <a:gd name="connsiteX155" fmla="*/ 1972930 w 3172463"/>
              <a:gd name="connsiteY155" fmla="*/ 3046480 h 3168646"/>
              <a:gd name="connsiteX156" fmla="*/ 1940223 w 3172463"/>
              <a:gd name="connsiteY156" fmla="*/ 3044555 h 3168646"/>
              <a:gd name="connsiteX157" fmla="*/ 1908479 w 3172463"/>
              <a:gd name="connsiteY157" fmla="*/ 3044555 h 3168646"/>
              <a:gd name="connsiteX158" fmla="*/ 1878660 w 3172463"/>
              <a:gd name="connsiteY158" fmla="*/ 3048403 h 3168646"/>
              <a:gd name="connsiteX159" fmla="*/ 1847878 w 3172463"/>
              <a:gd name="connsiteY159" fmla="*/ 3056099 h 3168646"/>
              <a:gd name="connsiteX160" fmla="*/ 1819981 w 3172463"/>
              <a:gd name="connsiteY160" fmla="*/ 3067642 h 3168646"/>
              <a:gd name="connsiteX161" fmla="*/ 1791124 w 3172463"/>
              <a:gd name="connsiteY161" fmla="*/ 3083033 h 3168646"/>
              <a:gd name="connsiteX162" fmla="*/ 1762267 w 3172463"/>
              <a:gd name="connsiteY162" fmla="*/ 3098425 h 3168646"/>
              <a:gd name="connsiteX163" fmla="*/ 1733408 w 3172463"/>
              <a:gd name="connsiteY163" fmla="*/ 3115739 h 3168646"/>
              <a:gd name="connsiteX164" fmla="*/ 1705511 w 3172463"/>
              <a:gd name="connsiteY164" fmla="*/ 3132093 h 3168646"/>
              <a:gd name="connsiteX165" fmla="*/ 1675692 w 3172463"/>
              <a:gd name="connsiteY165" fmla="*/ 3146521 h 3168646"/>
              <a:gd name="connsiteX166" fmla="*/ 1646833 w 3172463"/>
              <a:gd name="connsiteY166" fmla="*/ 3158065 h 3168646"/>
              <a:gd name="connsiteX167" fmla="*/ 1617013 w 3172463"/>
              <a:gd name="connsiteY167" fmla="*/ 3165761 h 3168646"/>
              <a:gd name="connsiteX168" fmla="*/ 1586232 w 3172463"/>
              <a:gd name="connsiteY168" fmla="*/ 3168646 h 3168646"/>
              <a:gd name="connsiteX169" fmla="*/ 1555450 w 3172463"/>
              <a:gd name="connsiteY169" fmla="*/ 3165761 h 3168646"/>
              <a:gd name="connsiteX170" fmla="*/ 1525630 w 3172463"/>
              <a:gd name="connsiteY170" fmla="*/ 3158065 h 3168646"/>
              <a:gd name="connsiteX171" fmla="*/ 1496773 w 3172463"/>
              <a:gd name="connsiteY171" fmla="*/ 3146521 h 3168646"/>
              <a:gd name="connsiteX172" fmla="*/ 1466952 w 3172463"/>
              <a:gd name="connsiteY172" fmla="*/ 3132093 h 3168646"/>
              <a:gd name="connsiteX173" fmla="*/ 1439055 w 3172463"/>
              <a:gd name="connsiteY173" fmla="*/ 3115739 h 3168646"/>
              <a:gd name="connsiteX174" fmla="*/ 1410198 w 3172463"/>
              <a:gd name="connsiteY174" fmla="*/ 3098425 h 3168646"/>
              <a:gd name="connsiteX175" fmla="*/ 1381339 w 3172463"/>
              <a:gd name="connsiteY175" fmla="*/ 3083033 h 3168646"/>
              <a:gd name="connsiteX176" fmla="*/ 1352482 w 3172463"/>
              <a:gd name="connsiteY176" fmla="*/ 3067642 h 3168646"/>
              <a:gd name="connsiteX177" fmla="*/ 1323624 w 3172463"/>
              <a:gd name="connsiteY177" fmla="*/ 3056099 h 3168646"/>
              <a:gd name="connsiteX178" fmla="*/ 1293804 w 3172463"/>
              <a:gd name="connsiteY178" fmla="*/ 3048403 h 3168646"/>
              <a:gd name="connsiteX179" fmla="*/ 1263984 w 3172463"/>
              <a:gd name="connsiteY179" fmla="*/ 3044555 h 3168646"/>
              <a:gd name="connsiteX180" fmla="*/ 1232239 w 3172463"/>
              <a:gd name="connsiteY180" fmla="*/ 3044555 h 3168646"/>
              <a:gd name="connsiteX181" fmla="*/ 1199534 w 3172463"/>
              <a:gd name="connsiteY181" fmla="*/ 3046480 h 3168646"/>
              <a:gd name="connsiteX182" fmla="*/ 1166828 w 3172463"/>
              <a:gd name="connsiteY182" fmla="*/ 3050327 h 3168646"/>
              <a:gd name="connsiteX183" fmla="*/ 1134122 w 3172463"/>
              <a:gd name="connsiteY183" fmla="*/ 3055137 h 3168646"/>
              <a:gd name="connsiteX184" fmla="*/ 1101416 w 3172463"/>
              <a:gd name="connsiteY184" fmla="*/ 3058984 h 3168646"/>
              <a:gd name="connsiteX185" fmla="*/ 1068710 w 3172463"/>
              <a:gd name="connsiteY185" fmla="*/ 3061870 h 3168646"/>
              <a:gd name="connsiteX186" fmla="*/ 1037929 w 3172463"/>
              <a:gd name="connsiteY186" fmla="*/ 3060909 h 3168646"/>
              <a:gd name="connsiteX187" fmla="*/ 1008109 w 3172463"/>
              <a:gd name="connsiteY187" fmla="*/ 3057061 h 3168646"/>
              <a:gd name="connsiteX188" fmla="*/ 979250 w 3172463"/>
              <a:gd name="connsiteY188" fmla="*/ 3048403 h 3168646"/>
              <a:gd name="connsiteX189" fmla="*/ 955203 w 3172463"/>
              <a:gd name="connsiteY189" fmla="*/ 3035898 h 3168646"/>
              <a:gd name="connsiteX190" fmla="*/ 932115 w 3172463"/>
              <a:gd name="connsiteY190" fmla="*/ 3019544 h 3168646"/>
              <a:gd name="connsiteX191" fmla="*/ 911915 w 3172463"/>
              <a:gd name="connsiteY191" fmla="*/ 3000306 h 3168646"/>
              <a:gd name="connsiteX192" fmla="*/ 891714 w 3172463"/>
              <a:gd name="connsiteY192" fmla="*/ 2978181 h 3168646"/>
              <a:gd name="connsiteX193" fmla="*/ 873437 w 3172463"/>
              <a:gd name="connsiteY193" fmla="*/ 2955095 h 3168646"/>
              <a:gd name="connsiteX194" fmla="*/ 855161 w 3172463"/>
              <a:gd name="connsiteY194" fmla="*/ 2931046 h 3168646"/>
              <a:gd name="connsiteX195" fmla="*/ 836884 w 3172463"/>
              <a:gd name="connsiteY195" fmla="*/ 2906997 h 3168646"/>
              <a:gd name="connsiteX196" fmla="*/ 818608 w 3172463"/>
              <a:gd name="connsiteY196" fmla="*/ 2883911 h 3168646"/>
              <a:gd name="connsiteX197" fmla="*/ 799368 w 3172463"/>
              <a:gd name="connsiteY197" fmla="*/ 2861786 h 3168646"/>
              <a:gd name="connsiteX198" fmla="*/ 777244 w 3172463"/>
              <a:gd name="connsiteY198" fmla="*/ 2842547 h 3168646"/>
              <a:gd name="connsiteX199" fmla="*/ 756081 w 3172463"/>
              <a:gd name="connsiteY199" fmla="*/ 2825232 h 3168646"/>
              <a:gd name="connsiteX200" fmla="*/ 732033 w 3172463"/>
              <a:gd name="connsiteY200" fmla="*/ 2811765 h 3168646"/>
              <a:gd name="connsiteX201" fmla="*/ 706061 w 3172463"/>
              <a:gd name="connsiteY201" fmla="*/ 2800222 h 3168646"/>
              <a:gd name="connsiteX202" fmla="*/ 678165 w 3172463"/>
              <a:gd name="connsiteY202" fmla="*/ 2790602 h 3168646"/>
              <a:gd name="connsiteX203" fmla="*/ 649306 w 3172463"/>
              <a:gd name="connsiteY203" fmla="*/ 2781945 h 3168646"/>
              <a:gd name="connsiteX204" fmla="*/ 620449 w 3172463"/>
              <a:gd name="connsiteY204" fmla="*/ 2774249 h 3168646"/>
              <a:gd name="connsiteX205" fmla="*/ 590629 w 3172463"/>
              <a:gd name="connsiteY205" fmla="*/ 2766553 h 3168646"/>
              <a:gd name="connsiteX206" fmla="*/ 562733 w 3172463"/>
              <a:gd name="connsiteY206" fmla="*/ 2757896 h 3168646"/>
              <a:gd name="connsiteX207" fmla="*/ 534836 w 3172463"/>
              <a:gd name="connsiteY207" fmla="*/ 2748276 h 3168646"/>
              <a:gd name="connsiteX208" fmla="*/ 508865 w 3172463"/>
              <a:gd name="connsiteY208" fmla="*/ 2736733 h 3168646"/>
              <a:gd name="connsiteX209" fmla="*/ 485777 w 3172463"/>
              <a:gd name="connsiteY209" fmla="*/ 2722304 h 3168646"/>
              <a:gd name="connsiteX210" fmla="*/ 464615 w 3172463"/>
              <a:gd name="connsiteY210" fmla="*/ 2704989 h 3168646"/>
              <a:gd name="connsiteX211" fmla="*/ 447301 w 3172463"/>
              <a:gd name="connsiteY211" fmla="*/ 2683827 h 3168646"/>
              <a:gd name="connsiteX212" fmla="*/ 432872 w 3172463"/>
              <a:gd name="connsiteY212" fmla="*/ 2660739 h 3168646"/>
              <a:gd name="connsiteX213" fmla="*/ 421328 w 3172463"/>
              <a:gd name="connsiteY213" fmla="*/ 2634767 h 3168646"/>
              <a:gd name="connsiteX214" fmla="*/ 411709 w 3172463"/>
              <a:gd name="connsiteY214" fmla="*/ 2606871 h 3168646"/>
              <a:gd name="connsiteX215" fmla="*/ 403052 w 3172463"/>
              <a:gd name="connsiteY215" fmla="*/ 2578974 h 3168646"/>
              <a:gd name="connsiteX216" fmla="*/ 395356 w 3172463"/>
              <a:gd name="connsiteY216" fmla="*/ 2549154 h 3168646"/>
              <a:gd name="connsiteX217" fmla="*/ 387660 w 3172463"/>
              <a:gd name="connsiteY217" fmla="*/ 2520296 h 3168646"/>
              <a:gd name="connsiteX218" fmla="*/ 379003 w 3172463"/>
              <a:gd name="connsiteY218" fmla="*/ 2491437 h 3168646"/>
              <a:gd name="connsiteX219" fmla="*/ 369384 w 3172463"/>
              <a:gd name="connsiteY219" fmla="*/ 2463540 h 3168646"/>
              <a:gd name="connsiteX220" fmla="*/ 357840 w 3172463"/>
              <a:gd name="connsiteY220" fmla="*/ 2437568 h 3168646"/>
              <a:gd name="connsiteX221" fmla="*/ 344373 w 3172463"/>
              <a:gd name="connsiteY221" fmla="*/ 2413519 h 3168646"/>
              <a:gd name="connsiteX222" fmla="*/ 327059 w 3172463"/>
              <a:gd name="connsiteY222" fmla="*/ 2392356 h 3168646"/>
              <a:gd name="connsiteX223" fmla="*/ 307820 w 3172463"/>
              <a:gd name="connsiteY223" fmla="*/ 2370232 h 3168646"/>
              <a:gd name="connsiteX224" fmla="*/ 285695 w 3172463"/>
              <a:gd name="connsiteY224" fmla="*/ 2350993 h 3168646"/>
              <a:gd name="connsiteX225" fmla="*/ 261646 w 3172463"/>
              <a:gd name="connsiteY225" fmla="*/ 2332716 h 3168646"/>
              <a:gd name="connsiteX226" fmla="*/ 237598 w 3172463"/>
              <a:gd name="connsiteY226" fmla="*/ 2314439 h 3168646"/>
              <a:gd name="connsiteX227" fmla="*/ 213550 w 3172463"/>
              <a:gd name="connsiteY227" fmla="*/ 2296163 h 3168646"/>
              <a:gd name="connsiteX228" fmla="*/ 190463 w 3172463"/>
              <a:gd name="connsiteY228" fmla="*/ 2277885 h 3168646"/>
              <a:gd name="connsiteX229" fmla="*/ 168339 w 3172463"/>
              <a:gd name="connsiteY229" fmla="*/ 2257685 h 3168646"/>
              <a:gd name="connsiteX230" fmla="*/ 149100 w 3172463"/>
              <a:gd name="connsiteY230" fmla="*/ 2237484 h 3168646"/>
              <a:gd name="connsiteX231" fmla="*/ 132748 w 3172463"/>
              <a:gd name="connsiteY231" fmla="*/ 2214397 h 3168646"/>
              <a:gd name="connsiteX232" fmla="*/ 120243 w 3172463"/>
              <a:gd name="connsiteY232" fmla="*/ 2190349 h 3168646"/>
              <a:gd name="connsiteX233" fmla="*/ 111585 w 3172463"/>
              <a:gd name="connsiteY233" fmla="*/ 2161491 h 3168646"/>
              <a:gd name="connsiteX234" fmla="*/ 107737 w 3172463"/>
              <a:gd name="connsiteY234" fmla="*/ 2131670 h 3168646"/>
              <a:gd name="connsiteX235" fmla="*/ 106775 w 3172463"/>
              <a:gd name="connsiteY235" fmla="*/ 2100887 h 3168646"/>
              <a:gd name="connsiteX236" fmla="*/ 109661 w 3172463"/>
              <a:gd name="connsiteY236" fmla="*/ 2068181 h 3168646"/>
              <a:gd name="connsiteX237" fmla="*/ 113509 w 3172463"/>
              <a:gd name="connsiteY237" fmla="*/ 2035476 h 3168646"/>
              <a:gd name="connsiteX238" fmla="*/ 118318 w 3172463"/>
              <a:gd name="connsiteY238" fmla="*/ 2002769 h 3168646"/>
              <a:gd name="connsiteX239" fmla="*/ 122166 w 3172463"/>
              <a:gd name="connsiteY239" fmla="*/ 1970063 h 3168646"/>
              <a:gd name="connsiteX240" fmla="*/ 124091 w 3172463"/>
              <a:gd name="connsiteY240" fmla="*/ 1937358 h 3168646"/>
              <a:gd name="connsiteX241" fmla="*/ 124091 w 3172463"/>
              <a:gd name="connsiteY241" fmla="*/ 1905613 h 3168646"/>
              <a:gd name="connsiteX242" fmla="*/ 120243 w 3172463"/>
              <a:gd name="connsiteY242" fmla="*/ 1875793 h 3168646"/>
              <a:gd name="connsiteX243" fmla="*/ 112547 w 3172463"/>
              <a:gd name="connsiteY243" fmla="*/ 1845972 h 3168646"/>
              <a:gd name="connsiteX244" fmla="*/ 101003 w 3172463"/>
              <a:gd name="connsiteY244" fmla="*/ 1818075 h 3168646"/>
              <a:gd name="connsiteX245" fmla="*/ 86575 w 3172463"/>
              <a:gd name="connsiteY245" fmla="*/ 1789218 h 3168646"/>
              <a:gd name="connsiteX246" fmla="*/ 70221 w 3172463"/>
              <a:gd name="connsiteY246" fmla="*/ 1760360 h 3168646"/>
              <a:gd name="connsiteX247" fmla="*/ 52908 w 3172463"/>
              <a:gd name="connsiteY247" fmla="*/ 1731501 h 3168646"/>
              <a:gd name="connsiteX248" fmla="*/ 36554 w 3172463"/>
              <a:gd name="connsiteY248" fmla="*/ 1703604 h 3168646"/>
              <a:gd name="connsiteX249" fmla="*/ 22125 w 3172463"/>
              <a:gd name="connsiteY249" fmla="*/ 1673784 h 3168646"/>
              <a:gd name="connsiteX250" fmla="*/ 10582 w 3172463"/>
              <a:gd name="connsiteY250" fmla="*/ 1644925 h 3168646"/>
              <a:gd name="connsiteX251" fmla="*/ 2886 w 3172463"/>
              <a:gd name="connsiteY251" fmla="*/ 1615105 h 3168646"/>
              <a:gd name="connsiteX252" fmla="*/ 0 w 3172463"/>
              <a:gd name="connsiteY252" fmla="*/ 1584323 h 3168646"/>
              <a:gd name="connsiteX253" fmla="*/ 2886 w 3172463"/>
              <a:gd name="connsiteY253" fmla="*/ 1553541 h 3168646"/>
              <a:gd name="connsiteX254" fmla="*/ 10582 w 3172463"/>
              <a:gd name="connsiteY254" fmla="*/ 1523721 h 3168646"/>
              <a:gd name="connsiteX255" fmla="*/ 22125 w 3172463"/>
              <a:gd name="connsiteY255" fmla="*/ 1494862 h 3168646"/>
              <a:gd name="connsiteX256" fmla="*/ 36554 w 3172463"/>
              <a:gd name="connsiteY256" fmla="*/ 1465043 h 3168646"/>
              <a:gd name="connsiteX257" fmla="*/ 52908 w 3172463"/>
              <a:gd name="connsiteY257" fmla="*/ 1437145 h 3168646"/>
              <a:gd name="connsiteX258" fmla="*/ 70221 w 3172463"/>
              <a:gd name="connsiteY258" fmla="*/ 1408288 h 3168646"/>
              <a:gd name="connsiteX259" fmla="*/ 86575 w 3172463"/>
              <a:gd name="connsiteY259" fmla="*/ 1379429 h 3168646"/>
              <a:gd name="connsiteX260" fmla="*/ 101003 w 3172463"/>
              <a:gd name="connsiteY260" fmla="*/ 1350571 h 3168646"/>
              <a:gd name="connsiteX261" fmla="*/ 112547 w 3172463"/>
              <a:gd name="connsiteY261" fmla="*/ 1322674 h 3168646"/>
              <a:gd name="connsiteX262" fmla="*/ 120243 w 3172463"/>
              <a:gd name="connsiteY262" fmla="*/ 1292853 h 3168646"/>
              <a:gd name="connsiteX263" fmla="*/ 124091 w 3172463"/>
              <a:gd name="connsiteY263" fmla="*/ 1263034 h 3168646"/>
              <a:gd name="connsiteX264" fmla="*/ 124091 w 3172463"/>
              <a:gd name="connsiteY264" fmla="*/ 1231290 h 3168646"/>
              <a:gd name="connsiteX265" fmla="*/ 122166 w 3172463"/>
              <a:gd name="connsiteY265" fmla="*/ 1198583 h 3168646"/>
              <a:gd name="connsiteX266" fmla="*/ 118318 w 3172463"/>
              <a:gd name="connsiteY266" fmla="*/ 1165877 h 3168646"/>
              <a:gd name="connsiteX267" fmla="*/ 113509 w 3172463"/>
              <a:gd name="connsiteY267" fmla="*/ 1133171 h 3168646"/>
              <a:gd name="connsiteX268" fmla="*/ 109661 w 3172463"/>
              <a:gd name="connsiteY268" fmla="*/ 1100465 h 3168646"/>
              <a:gd name="connsiteX269" fmla="*/ 106775 w 3172463"/>
              <a:gd name="connsiteY269" fmla="*/ 1067759 h 3168646"/>
              <a:gd name="connsiteX270" fmla="*/ 107737 w 3172463"/>
              <a:gd name="connsiteY270" fmla="*/ 1036977 h 3168646"/>
              <a:gd name="connsiteX271" fmla="*/ 111585 w 3172463"/>
              <a:gd name="connsiteY271" fmla="*/ 1007156 h 3168646"/>
              <a:gd name="connsiteX272" fmla="*/ 120243 w 3172463"/>
              <a:gd name="connsiteY272" fmla="*/ 978298 h 3168646"/>
              <a:gd name="connsiteX273" fmla="*/ 132748 w 3172463"/>
              <a:gd name="connsiteY273" fmla="*/ 954249 h 3168646"/>
              <a:gd name="connsiteX274" fmla="*/ 149100 w 3172463"/>
              <a:gd name="connsiteY274" fmla="*/ 931163 h 3168646"/>
              <a:gd name="connsiteX275" fmla="*/ 168339 w 3172463"/>
              <a:gd name="connsiteY275" fmla="*/ 910962 h 3168646"/>
              <a:gd name="connsiteX276" fmla="*/ 190463 w 3172463"/>
              <a:gd name="connsiteY276" fmla="*/ 890761 h 3168646"/>
              <a:gd name="connsiteX277" fmla="*/ 213550 w 3172463"/>
              <a:gd name="connsiteY277" fmla="*/ 872484 h 3168646"/>
              <a:gd name="connsiteX278" fmla="*/ 237598 w 3172463"/>
              <a:gd name="connsiteY278" fmla="*/ 854207 h 3168646"/>
              <a:gd name="connsiteX279" fmla="*/ 261646 w 3172463"/>
              <a:gd name="connsiteY279" fmla="*/ 835930 h 3168646"/>
              <a:gd name="connsiteX280" fmla="*/ 285695 w 3172463"/>
              <a:gd name="connsiteY280" fmla="*/ 817653 h 3168646"/>
              <a:gd name="connsiteX281" fmla="*/ 307820 w 3172463"/>
              <a:gd name="connsiteY281" fmla="*/ 798415 h 3168646"/>
              <a:gd name="connsiteX282" fmla="*/ 327059 w 3172463"/>
              <a:gd name="connsiteY282" fmla="*/ 776290 h 3168646"/>
              <a:gd name="connsiteX283" fmla="*/ 344373 w 3172463"/>
              <a:gd name="connsiteY283" fmla="*/ 755127 h 3168646"/>
              <a:gd name="connsiteX284" fmla="*/ 357840 w 3172463"/>
              <a:gd name="connsiteY284" fmla="*/ 731079 h 3168646"/>
              <a:gd name="connsiteX285" fmla="*/ 369384 w 3172463"/>
              <a:gd name="connsiteY285" fmla="*/ 705106 h 3168646"/>
              <a:gd name="connsiteX286" fmla="*/ 379003 w 3172463"/>
              <a:gd name="connsiteY286" fmla="*/ 677209 h 3168646"/>
              <a:gd name="connsiteX287" fmla="*/ 387660 w 3172463"/>
              <a:gd name="connsiteY287" fmla="*/ 648350 h 3168646"/>
              <a:gd name="connsiteX288" fmla="*/ 395356 w 3172463"/>
              <a:gd name="connsiteY288" fmla="*/ 619492 h 3168646"/>
              <a:gd name="connsiteX289" fmla="*/ 403052 w 3172463"/>
              <a:gd name="connsiteY289" fmla="*/ 589672 h 3168646"/>
              <a:gd name="connsiteX290" fmla="*/ 411709 w 3172463"/>
              <a:gd name="connsiteY290" fmla="*/ 561776 h 3168646"/>
              <a:gd name="connsiteX291" fmla="*/ 421328 w 3172463"/>
              <a:gd name="connsiteY291" fmla="*/ 533879 h 3168646"/>
              <a:gd name="connsiteX292" fmla="*/ 432872 w 3172463"/>
              <a:gd name="connsiteY292" fmla="*/ 507907 h 3168646"/>
              <a:gd name="connsiteX293" fmla="*/ 447301 w 3172463"/>
              <a:gd name="connsiteY293" fmla="*/ 484821 h 3168646"/>
              <a:gd name="connsiteX294" fmla="*/ 464615 w 3172463"/>
              <a:gd name="connsiteY294" fmla="*/ 463658 h 3168646"/>
              <a:gd name="connsiteX295" fmla="*/ 485777 w 3172463"/>
              <a:gd name="connsiteY295" fmla="*/ 446343 h 3168646"/>
              <a:gd name="connsiteX296" fmla="*/ 508865 w 3172463"/>
              <a:gd name="connsiteY296" fmla="*/ 431914 h 3168646"/>
              <a:gd name="connsiteX297" fmla="*/ 534836 w 3172463"/>
              <a:gd name="connsiteY297" fmla="*/ 420370 h 3168646"/>
              <a:gd name="connsiteX298" fmla="*/ 562733 w 3172463"/>
              <a:gd name="connsiteY298" fmla="*/ 410751 h 3168646"/>
              <a:gd name="connsiteX299" fmla="*/ 590629 w 3172463"/>
              <a:gd name="connsiteY299" fmla="*/ 402093 h 3168646"/>
              <a:gd name="connsiteX300" fmla="*/ 620449 w 3172463"/>
              <a:gd name="connsiteY300" fmla="*/ 394397 h 3168646"/>
              <a:gd name="connsiteX301" fmla="*/ 649306 w 3172463"/>
              <a:gd name="connsiteY301" fmla="*/ 386701 h 3168646"/>
              <a:gd name="connsiteX302" fmla="*/ 678165 w 3172463"/>
              <a:gd name="connsiteY302" fmla="*/ 378044 h 3168646"/>
              <a:gd name="connsiteX303" fmla="*/ 706061 w 3172463"/>
              <a:gd name="connsiteY303" fmla="*/ 368425 h 3168646"/>
              <a:gd name="connsiteX304" fmla="*/ 732033 w 3172463"/>
              <a:gd name="connsiteY304" fmla="*/ 356881 h 3168646"/>
              <a:gd name="connsiteX305" fmla="*/ 756081 w 3172463"/>
              <a:gd name="connsiteY305" fmla="*/ 343415 h 3168646"/>
              <a:gd name="connsiteX306" fmla="*/ 777244 w 3172463"/>
              <a:gd name="connsiteY306" fmla="*/ 326100 h 3168646"/>
              <a:gd name="connsiteX307" fmla="*/ 799368 w 3172463"/>
              <a:gd name="connsiteY307" fmla="*/ 306860 h 3168646"/>
              <a:gd name="connsiteX308" fmla="*/ 818608 w 3172463"/>
              <a:gd name="connsiteY308" fmla="*/ 284735 h 3168646"/>
              <a:gd name="connsiteX309" fmla="*/ 836884 w 3172463"/>
              <a:gd name="connsiteY309" fmla="*/ 261649 h 3168646"/>
              <a:gd name="connsiteX310" fmla="*/ 855161 w 3172463"/>
              <a:gd name="connsiteY310" fmla="*/ 237601 h 3168646"/>
              <a:gd name="connsiteX311" fmla="*/ 873437 w 3172463"/>
              <a:gd name="connsiteY311" fmla="*/ 213551 h 3168646"/>
              <a:gd name="connsiteX312" fmla="*/ 891714 w 3172463"/>
              <a:gd name="connsiteY312" fmla="*/ 190465 h 3168646"/>
              <a:gd name="connsiteX313" fmla="*/ 911915 w 3172463"/>
              <a:gd name="connsiteY313" fmla="*/ 168340 h 3168646"/>
              <a:gd name="connsiteX314" fmla="*/ 932115 w 3172463"/>
              <a:gd name="connsiteY314" fmla="*/ 149102 h 3168646"/>
              <a:gd name="connsiteX315" fmla="*/ 955203 w 3172463"/>
              <a:gd name="connsiteY315" fmla="*/ 132748 h 3168646"/>
              <a:gd name="connsiteX316" fmla="*/ 979250 w 3172463"/>
              <a:gd name="connsiteY316" fmla="*/ 120243 h 3168646"/>
              <a:gd name="connsiteX317" fmla="*/ 1008109 w 3172463"/>
              <a:gd name="connsiteY317" fmla="*/ 111585 h 3168646"/>
              <a:gd name="connsiteX318" fmla="*/ 1037929 w 3172463"/>
              <a:gd name="connsiteY318" fmla="*/ 107738 h 3168646"/>
              <a:gd name="connsiteX319" fmla="*/ 1068710 w 3172463"/>
              <a:gd name="connsiteY319" fmla="*/ 106776 h 3168646"/>
              <a:gd name="connsiteX320" fmla="*/ 1101416 w 3172463"/>
              <a:gd name="connsiteY320" fmla="*/ 109662 h 3168646"/>
              <a:gd name="connsiteX321" fmla="*/ 1134122 w 3172463"/>
              <a:gd name="connsiteY321" fmla="*/ 113510 h 3168646"/>
              <a:gd name="connsiteX322" fmla="*/ 1166828 w 3172463"/>
              <a:gd name="connsiteY322" fmla="*/ 118320 h 3168646"/>
              <a:gd name="connsiteX323" fmla="*/ 1199534 w 3172463"/>
              <a:gd name="connsiteY323" fmla="*/ 122167 h 3168646"/>
              <a:gd name="connsiteX324" fmla="*/ 1232239 w 3172463"/>
              <a:gd name="connsiteY324" fmla="*/ 124091 h 3168646"/>
              <a:gd name="connsiteX325" fmla="*/ 1263984 w 3172463"/>
              <a:gd name="connsiteY325" fmla="*/ 124091 h 3168646"/>
              <a:gd name="connsiteX326" fmla="*/ 1293804 w 3172463"/>
              <a:gd name="connsiteY326" fmla="*/ 120243 h 3168646"/>
              <a:gd name="connsiteX327" fmla="*/ 1323624 w 3172463"/>
              <a:gd name="connsiteY327" fmla="*/ 112547 h 3168646"/>
              <a:gd name="connsiteX328" fmla="*/ 1352482 w 3172463"/>
              <a:gd name="connsiteY328" fmla="*/ 101004 h 3168646"/>
              <a:gd name="connsiteX329" fmla="*/ 1381339 w 3172463"/>
              <a:gd name="connsiteY329" fmla="*/ 85613 h 3168646"/>
              <a:gd name="connsiteX330" fmla="*/ 1410198 w 3172463"/>
              <a:gd name="connsiteY330" fmla="*/ 70222 h 3168646"/>
              <a:gd name="connsiteX331" fmla="*/ 1439055 w 3172463"/>
              <a:gd name="connsiteY331" fmla="*/ 52907 h 3168646"/>
              <a:gd name="connsiteX332" fmla="*/ 1466952 w 3172463"/>
              <a:gd name="connsiteY332" fmla="*/ 36554 h 3168646"/>
              <a:gd name="connsiteX333" fmla="*/ 1496773 w 3172463"/>
              <a:gd name="connsiteY333" fmla="*/ 22125 h 3168646"/>
              <a:gd name="connsiteX334" fmla="*/ 1525630 w 3172463"/>
              <a:gd name="connsiteY334" fmla="*/ 10581 h 3168646"/>
              <a:gd name="connsiteX335" fmla="*/ 1555450 w 3172463"/>
              <a:gd name="connsiteY335" fmla="*/ 2885 h 3168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</a:cxnLst>
            <a:rect l="l" t="t" r="r" b="b"/>
            <a:pathLst>
              <a:path w="3172463" h="3168646">
                <a:moveTo>
                  <a:pt x="1586232" y="0"/>
                </a:moveTo>
                <a:lnTo>
                  <a:pt x="1617013" y="2885"/>
                </a:lnTo>
                <a:lnTo>
                  <a:pt x="1646833" y="10581"/>
                </a:lnTo>
                <a:lnTo>
                  <a:pt x="1675692" y="22125"/>
                </a:lnTo>
                <a:lnTo>
                  <a:pt x="1705511" y="36554"/>
                </a:lnTo>
                <a:lnTo>
                  <a:pt x="1733408" y="52907"/>
                </a:lnTo>
                <a:lnTo>
                  <a:pt x="1762267" y="70222"/>
                </a:lnTo>
                <a:lnTo>
                  <a:pt x="1791124" y="85613"/>
                </a:lnTo>
                <a:lnTo>
                  <a:pt x="1819981" y="101004"/>
                </a:lnTo>
                <a:lnTo>
                  <a:pt x="1847878" y="112547"/>
                </a:lnTo>
                <a:lnTo>
                  <a:pt x="1878660" y="120243"/>
                </a:lnTo>
                <a:lnTo>
                  <a:pt x="1908479" y="124091"/>
                </a:lnTo>
                <a:lnTo>
                  <a:pt x="1940223" y="124091"/>
                </a:lnTo>
                <a:lnTo>
                  <a:pt x="1972930" y="122167"/>
                </a:lnTo>
                <a:lnTo>
                  <a:pt x="2005635" y="118320"/>
                </a:lnTo>
                <a:lnTo>
                  <a:pt x="2038341" y="113510"/>
                </a:lnTo>
                <a:lnTo>
                  <a:pt x="2071047" y="109662"/>
                </a:lnTo>
                <a:lnTo>
                  <a:pt x="2103753" y="106776"/>
                </a:lnTo>
                <a:lnTo>
                  <a:pt x="2134534" y="107738"/>
                </a:lnTo>
                <a:lnTo>
                  <a:pt x="2164354" y="111585"/>
                </a:lnTo>
                <a:lnTo>
                  <a:pt x="2193213" y="120243"/>
                </a:lnTo>
                <a:lnTo>
                  <a:pt x="2217262" y="132748"/>
                </a:lnTo>
                <a:lnTo>
                  <a:pt x="2240347" y="149102"/>
                </a:lnTo>
                <a:lnTo>
                  <a:pt x="2260548" y="168340"/>
                </a:lnTo>
                <a:lnTo>
                  <a:pt x="2280749" y="190465"/>
                </a:lnTo>
                <a:lnTo>
                  <a:pt x="2299026" y="213551"/>
                </a:lnTo>
                <a:lnTo>
                  <a:pt x="2317302" y="237601"/>
                </a:lnTo>
                <a:lnTo>
                  <a:pt x="2335579" y="261649"/>
                </a:lnTo>
                <a:lnTo>
                  <a:pt x="2353856" y="284735"/>
                </a:lnTo>
                <a:lnTo>
                  <a:pt x="2373095" y="306860"/>
                </a:lnTo>
                <a:lnTo>
                  <a:pt x="2395219" y="326100"/>
                </a:lnTo>
                <a:lnTo>
                  <a:pt x="2416382" y="343415"/>
                </a:lnTo>
                <a:lnTo>
                  <a:pt x="2440430" y="356881"/>
                </a:lnTo>
                <a:lnTo>
                  <a:pt x="2466403" y="368425"/>
                </a:lnTo>
                <a:lnTo>
                  <a:pt x="2494298" y="378044"/>
                </a:lnTo>
                <a:lnTo>
                  <a:pt x="2523156" y="386701"/>
                </a:lnTo>
                <a:lnTo>
                  <a:pt x="2552014" y="394397"/>
                </a:lnTo>
                <a:lnTo>
                  <a:pt x="2581835" y="402093"/>
                </a:lnTo>
                <a:lnTo>
                  <a:pt x="2609730" y="410751"/>
                </a:lnTo>
                <a:lnTo>
                  <a:pt x="2637626" y="420370"/>
                </a:lnTo>
                <a:lnTo>
                  <a:pt x="2663599" y="431914"/>
                </a:lnTo>
                <a:lnTo>
                  <a:pt x="2686686" y="446343"/>
                </a:lnTo>
                <a:lnTo>
                  <a:pt x="2707849" y="463658"/>
                </a:lnTo>
                <a:lnTo>
                  <a:pt x="2725162" y="484821"/>
                </a:lnTo>
                <a:lnTo>
                  <a:pt x="2739592" y="507907"/>
                </a:lnTo>
                <a:lnTo>
                  <a:pt x="2751135" y="533879"/>
                </a:lnTo>
                <a:lnTo>
                  <a:pt x="2760754" y="561776"/>
                </a:lnTo>
                <a:lnTo>
                  <a:pt x="2769411" y="589672"/>
                </a:lnTo>
                <a:lnTo>
                  <a:pt x="2777107" y="619492"/>
                </a:lnTo>
                <a:lnTo>
                  <a:pt x="2784803" y="648350"/>
                </a:lnTo>
                <a:lnTo>
                  <a:pt x="2793460" y="677209"/>
                </a:lnTo>
                <a:lnTo>
                  <a:pt x="2803080" y="705106"/>
                </a:lnTo>
                <a:lnTo>
                  <a:pt x="2814622" y="731079"/>
                </a:lnTo>
                <a:lnTo>
                  <a:pt x="2828090" y="755127"/>
                </a:lnTo>
                <a:lnTo>
                  <a:pt x="2845405" y="776290"/>
                </a:lnTo>
                <a:lnTo>
                  <a:pt x="2864644" y="798415"/>
                </a:lnTo>
                <a:lnTo>
                  <a:pt x="2886768" y="817653"/>
                </a:lnTo>
                <a:lnTo>
                  <a:pt x="2909855" y="835930"/>
                </a:lnTo>
                <a:lnTo>
                  <a:pt x="2934865" y="854207"/>
                </a:lnTo>
                <a:lnTo>
                  <a:pt x="2958913" y="872484"/>
                </a:lnTo>
                <a:lnTo>
                  <a:pt x="2982000" y="890761"/>
                </a:lnTo>
                <a:lnTo>
                  <a:pt x="3004124" y="910962"/>
                </a:lnTo>
                <a:lnTo>
                  <a:pt x="3023363" y="931163"/>
                </a:lnTo>
                <a:lnTo>
                  <a:pt x="3039716" y="954249"/>
                </a:lnTo>
                <a:lnTo>
                  <a:pt x="3052221" y="978298"/>
                </a:lnTo>
                <a:lnTo>
                  <a:pt x="3060879" y="1007156"/>
                </a:lnTo>
                <a:lnTo>
                  <a:pt x="3064726" y="1036977"/>
                </a:lnTo>
                <a:lnTo>
                  <a:pt x="3065689" y="1067759"/>
                </a:lnTo>
                <a:lnTo>
                  <a:pt x="3062802" y="1100465"/>
                </a:lnTo>
                <a:lnTo>
                  <a:pt x="3058954" y="1133171"/>
                </a:lnTo>
                <a:lnTo>
                  <a:pt x="3054145" y="1165877"/>
                </a:lnTo>
                <a:lnTo>
                  <a:pt x="3050297" y="1198583"/>
                </a:lnTo>
                <a:lnTo>
                  <a:pt x="3048374" y="1231290"/>
                </a:lnTo>
                <a:lnTo>
                  <a:pt x="3048374" y="1263034"/>
                </a:lnTo>
                <a:lnTo>
                  <a:pt x="3052221" y="1292853"/>
                </a:lnTo>
                <a:lnTo>
                  <a:pt x="3059916" y="1322674"/>
                </a:lnTo>
                <a:lnTo>
                  <a:pt x="3071460" y="1350571"/>
                </a:lnTo>
                <a:lnTo>
                  <a:pt x="3086851" y="1379429"/>
                </a:lnTo>
                <a:lnTo>
                  <a:pt x="3102242" y="1408288"/>
                </a:lnTo>
                <a:lnTo>
                  <a:pt x="3119557" y="1437145"/>
                </a:lnTo>
                <a:lnTo>
                  <a:pt x="3135909" y="1465043"/>
                </a:lnTo>
                <a:lnTo>
                  <a:pt x="3150339" y="1494862"/>
                </a:lnTo>
                <a:lnTo>
                  <a:pt x="3161881" y="1523721"/>
                </a:lnTo>
                <a:lnTo>
                  <a:pt x="3169577" y="1553541"/>
                </a:lnTo>
                <a:lnTo>
                  <a:pt x="3172463" y="1584323"/>
                </a:lnTo>
                <a:lnTo>
                  <a:pt x="3169577" y="1615105"/>
                </a:lnTo>
                <a:lnTo>
                  <a:pt x="3161881" y="1644925"/>
                </a:lnTo>
                <a:lnTo>
                  <a:pt x="3150339" y="1673784"/>
                </a:lnTo>
                <a:lnTo>
                  <a:pt x="3135909" y="1703604"/>
                </a:lnTo>
                <a:lnTo>
                  <a:pt x="3119557" y="1731501"/>
                </a:lnTo>
                <a:lnTo>
                  <a:pt x="3102242" y="1760360"/>
                </a:lnTo>
                <a:lnTo>
                  <a:pt x="3086851" y="1789218"/>
                </a:lnTo>
                <a:lnTo>
                  <a:pt x="3071460" y="1818075"/>
                </a:lnTo>
                <a:lnTo>
                  <a:pt x="3059916" y="1845972"/>
                </a:lnTo>
                <a:lnTo>
                  <a:pt x="3052221" y="1875793"/>
                </a:lnTo>
                <a:lnTo>
                  <a:pt x="3048374" y="1905613"/>
                </a:lnTo>
                <a:lnTo>
                  <a:pt x="3048374" y="1937358"/>
                </a:lnTo>
                <a:lnTo>
                  <a:pt x="3050297" y="1970063"/>
                </a:lnTo>
                <a:lnTo>
                  <a:pt x="3054145" y="2002769"/>
                </a:lnTo>
                <a:lnTo>
                  <a:pt x="3058954" y="2035476"/>
                </a:lnTo>
                <a:lnTo>
                  <a:pt x="3062802" y="2068181"/>
                </a:lnTo>
                <a:lnTo>
                  <a:pt x="3065689" y="2100887"/>
                </a:lnTo>
                <a:lnTo>
                  <a:pt x="3064726" y="2131670"/>
                </a:lnTo>
                <a:lnTo>
                  <a:pt x="3060879" y="2161491"/>
                </a:lnTo>
                <a:lnTo>
                  <a:pt x="3052221" y="2190349"/>
                </a:lnTo>
                <a:lnTo>
                  <a:pt x="3039716" y="2214397"/>
                </a:lnTo>
                <a:lnTo>
                  <a:pt x="3023363" y="2237484"/>
                </a:lnTo>
                <a:lnTo>
                  <a:pt x="3004124" y="2257685"/>
                </a:lnTo>
                <a:lnTo>
                  <a:pt x="2982000" y="2277885"/>
                </a:lnTo>
                <a:lnTo>
                  <a:pt x="2958913" y="2296163"/>
                </a:lnTo>
                <a:lnTo>
                  <a:pt x="2934865" y="2314439"/>
                </a:lnTo>
                <a:lnTo>
                  <a:pt x="2909855" y="2332716"/>
                </a:lnTo>
                <a:lnTo>
                  <a:pt x="2886768" y="2350993"/>
                </a:lnTo>
                <a:lnTo>
                  <a:pt x="2864644" y="2370232"/>
                </a:lnTo>
                <a:lnTo>
                  <a:pt x="2845405" y="2392356"/>
                </a:lnTo>
                <a:lnTo>
                  <a:pt x="2828090" y="2413519"/>
                </a:lnTo>
                <a:lnTo>
                  <a:pt x="2814622" y="2437568"/>
                </a:lnTo>
                <a:lnTo>
                  <a:pt x="2803080" y="2463540"/>
                </a:lnTo>
                <a:lnTo>
                  <a:pt x="2793460" y="2491437"/>
                </a:lnTo>
                <a:lnTo>
                  <a:pt x="2784803" y="2520296"/>
                </a:lnTo>
                <a:lnTo>
                  <a:pt x="2777107" y="2549154"/>
                </a:lnTo>
                <a:lnTo>
                  <a:pt x="2769411" y="2578974"/>
                </a:lnTo>
                <a:lnTo>
                  <a:pt x="2760754" y="2606871"/>
                </a:lnTo>
                <a:lnTo>
                  <a:pt x="2751135" y="2634767"/>
                </a:lnTo>
                <a:lnTo>
                  <a:pt x="2739592" y="2660739"/>
                </a:lnTo>
                <a:lnTo>
                  <a:pt x="2725162" y="2683827"/>
                </a:lnTo>
                <a:lnTo>
                  <a:pt x="2707849" y="2704989"/>
                </a:lnTo>
                <a:lnTo>
                  <a:pt x="2686686" y="2722304"/>
                </a:lnTo>
                <a:lnTo>
                  <a:pt x="2663599" y="2736733"/>
                </a:lnTo>
                <a:lnTo>
                  <a:pt x="2637626" y="2748276"/>
                </a:lnTo>
                <a:lnTo>
                  <a:pt x="2609730" y="2757896"/>
                </a:lnTo>
                <a:lnTo>
                  <a:pt x="2581835" y="2766553"/>
                </a:lnTo>
                <a:lnTo>
                  <a:pt x="2552014" y="2774249"/>
                </a:lnTo>
                <a:lnTo>
                  <a:pt x="2523156" y="2781945"/>
                </a:lnTo>
                <a:lnTo>
                  <a:pt x="2494298" y="2790602"/>
                </a:lnTo>
                <a:lnTo>
                  <a:pt x="2466403" y="2800222"/>
                </a:lnTo>
                <a:lnTo>
                  <a:pt x="2440430" y="2811765"/>
                </a:lnTo>
                <a:lnTo>
                  <a:pt x="2416382" y="2825232"/>
                </a:lnTo>
                <a:lnTo>
                  <a:pt x="2395219" y="2842547"/>
                </a:lnTo>
                <a:lnTo>
                  <a:pt x="2373095" y="2861786"/>
                </a:lnTo>
                <a:lnTo>
                  <a:pt x="2353856" y="2883911"/>
                </a:lnTo>
                <a:lnTo>
                  <a:pt x="2335579" y="2906997"/>
                </a:lnTo>
                <a:lnTo>
                  <a:pt x="2317302" y="2931046"/>
                </a:lnTo>
                <a:lnTo>
                  <a:pt x="2299026" y="2955095"/>
                </a:lnTo>
                <a:lnTo>
                  <a:pt x="2280749" y="2978181"/>
                </a:lnTo>
                <a:lnTo>
                  <a:pt x="2260548" y="3000306"/>
                </a:lnTo>
                <a:lnTo>
                  <a:pt x="2240347" y="3019544"/>
                </a:lnTo>
                <a:lnTo>
                  <a:pt x="2217262" y="3035898"/>
                </a:lnTo>
                <a:lnTo>
                  <a:pt x="2193213" y="3048403"/>
                </a:lnTo>
                <a:lnTo>
                  <a:pt x="2164354" y="3057061"/>
                </a:lnTo>
                <a:lnTo>
                  <a:pt x="2134534" y="3060909"/>
                </a:lnTo>
                <a:lnTo>
                  <a:pt x="2103753" y="3061870"/>
                </a:lnTo>
                <a:lnTo>
                  <a:pt x="2071047" y="3058984"/>
                </a:lnTo>
                <a:lnTo>
                  <a:pt x="2038341" y="3055137"/>
                </a:lnTo>
                <a:lnTo>
                  <a:pt x="2005635" y="3050327"/>
                </a:lnTo>
                <a:lnTo>
                  <a:pt x="1972930" y="3046480"/>
                </a:lnTo>
                <a:lnTo>
                  <a:pt x="1940223" y="3044555"/>
                </a:lnTo>
                <a:lnTo>
                  <a:pt x="1908479" y="3044555"/>
                </a:lnTo>
                <a:lnTo>
                  <a:pt x="1878660" y="3048403"/>
                </a:lnTo>
                <a:lnTo>
                  <a:pt x="1847878" y="3056099"/>
                </a:lnTo>
                <a:lnTo>
                  <a:pt x="1819981" y="3067642"/>
                </a:lnTo>
                <a:lnTo>
                  <a:pt x="1791124" y="3083033"/>
                </a:lnTo>
                <a:lnTo>
                  <a:pt x="1762267" y="3098425"/>
                </a:lnTo>
                <a:lnTo>
                  <a:pt x="1733408" y="3115739"/>
                </a:lnTo>
                <a:lnTo>
                  <a:pt x="1705511" y="3132093"/>
                </a:lnTo>
                <a:lnTo>
                  <a:pt x="1675692" y="3146521"/>
                </a:lnTo>
                <a:lnTo>
                  <a:pt x="1646833" y="3158065"/>
                </a:lnTo>
                <a:lnTo>
                  <a:pt x="1617013" y="3165761"/>
                </a:lnTo>
                <a:lnTo>
                  <a:pt x="1586232" y="3168646"/>
                </a:lnTo>
                <a:lnTo>
                  <a:pt x="1555450" y="3165761"/>
                </a:lnTo>
                <a:lnTo>
                  <a:pt x="1525630" y="3158065"/>
                </a:lnTo>
                <a:lnTo>
                  <a:pt x="1496773" y="3146521"/>
                </a:lnTo>
                <a:lnTo>
                  <a:pt x="1466952" y="3132093"/>
                </a:lnTo>
                <a:lnTo>
                  <a:pt x="1439055" y="3115739"/>
                </a:lnTo>
                <a:lnTo>
                  <a:pt x="1410198" y="3098425"/>
                </a:lnTo>
                <a:lnTo>
                  <a:pt x="1381339" y="3083033"/>
                </a:lnTo>
                <a:lnTo>
                  <a:pt x="1352482" y="3067642"/>
                </a:lnTo>
                <a:lnTo>
                  <a:pt x="1323624" y="3056099"/>
                </a:lnTo>
                <a:lnTo>
                  <a:pt x="1293804" y="3048403"/>
                </a:lnTo>
                <a:lnTo>
                  <a:pt x="1263984" y="3044555"/>
                </a:lnTo>
                <a:lnTo>
                  <a:pt x="1232239" y="3044555"/>
                </a:lnTo>
                <a:lnTo>
                  <a:pt x="1199534" y="3046480"/>
                </a:lnTo>
                <a:lnTo>
                  <a:pt x="1166828" y="3050327"/>
                </a:lnTo>
                <a:lnTo>
                  <a:pt x="1134122" y="3055137"/>
                </a:lnTo>
                <a:lnTo>
                  <a:pt x="1101416" y="3058984"/>
                </a:lnTo>
                <a:lnTo>
                  <a:pt x="1068710" y="3061870"/>
                </a:lnTo>
                <a:lnTo>
                  <a:pt x="1037929" y="3060909"/>
                </a:lnTo>
                <a:lnTo>
                  <a:pt x="1008109" y="3057061"/>
                </a:lnTo>
                <a:lnTo>
                  <a:pt x="979250" y="3048403"/>
                </a:lnTo>
                <a:lnTo>
                  <a:pt x="955203" y="3035898"/>
                </a:lnTo>
                <a:lnTo>
                  <a:pt x="932115" y="3019544"/>
                </a:lnTo>
                <a:lnTo>
                  <a:pt x="911915" y="3000306"/>
                </a:lnTo>
                <a:lnTo>
                  <a:pt x="891714" y="2978181"/>
                </a:lnTo>
                <a:lnTo>
                  <a:pt x="873437" y="2955095"/>
                </a:lnTo>
                <a:lnTo>
                  <a:pt x="855161" y="2931046"/>
                </a:lnTo>
                <a:lnTo>
                  <a:pt x="836884" y="2906997"/>
                </a:lnTo>
                <a:lnTo>
                  <a:pt x="818608" y="2883911"/>
                </a:lnTo>
                <a:lnTo>
                  <a:pt x="799368" y="2861786"/>
                </a:lnTo>
                <a:lnTo>
                  <a:pt x="777244" y="2842547"/>
                </a:lnTo>
                <a:lnTo>
                  <a:pt x="756081" y="2825232"/>
                </a:lnTo>
                <a:lnTo>
                  <a:pt x="732033" y="2811765"/>
                </a:lnTo>
                <a:lnTo>
                  <a:pt x="706061" y="2800222"/>
                </a:lnTo>
                <a:lnTo>
                  <a:pt x="678165" y="2790602"/>
                </a:lnTo>
                <a:lnTo>
                  <a:pt x="649306" y="2781945"/>
                </a:lnTo>
                <a:lnTo>
                  <a:pt x="620449" y="2774249"/>
                </a:lnTo>
                <a:lnTo>
                  <a:pt x="590629" y="2766553"/>
                </a:lnTo>
                <a:lnTo>
                  <a:pt x="562733" y="2757896"/>
                </a:lnTo>
                <a:lnTo>
                  <a:pt x="534836" y="2748276"/>
                </a:lnTo>
                <a:lnTo>
                  <a:pt x="508865" y="2736733"/>
                </a:lnTo>
                <a:lnTo>
                  <a:pt x="485777" y="2722304"/>
                </a:lnTo>
                <a:lnTo>
                  <a:pt x="464615" y="2704989"/>
                </a:lnTo>
                <a:lnTo>
                  <a:pt x="447301" y="2683827"/>
                </a:lnTo>
                <a:lnTo>
                  <a:pt x="432872" y="2660739"/>
                </a:lnTo>
                <a:lnTo>
                  <a:pt x="421328" y="2634767"/>
                </a:lnTo>
                <a:lnTo>
                  <a:pt x="411709" y="2606871"/>
                </a:lnTo>
                <a:lnTo>
                  <a:pt x="403052" y="2578974"/>
                </a:lnTo>
                <a:lnTo>
                  <a:pt x="395356" y="2549154"/>
                </a:lnTo>
                <a:lnTo>
                  <a:pt x="387660" y="2520296"/>
                </a:lnTo>
                <a:lnTo>
                  <a:pt x="379003" y="2491437"/>
                </a:lnTo>
                <a:lnTo>
                  <a:pt x="369384" y="2463540"/>
                </a:lnTo>
                <a:lnTo>
                  <a:pt x="357840" y="2437568"/>
                </a:lnTo>
                <a:lnTo>
                  <a:pt x="344373" y="2413519"/>
                </a:lnTo>
                <a:lnTo>
                  <a:pt x="327059" y="2392356"/>
                </a:lnTo>
                <a:lnTo>
                  <a:pt x="307820" y="2370232"/>
                </a:lnTo>
                <a:lnTo>
                  <a:pt x="285695" y="2350993"/>
                </a:lnTo>
                <a:lnTo>
                  <a:pt x="261646" y="2332716"/>
                </a:lnTo>
                <a:lnTo>
                  <a:pt x="237598" y="2314439"/>
                </a:lnTo>
                <a:lnTo>
                  <a:pt x="213550" y="2296163"/>
                </a:lnTo>
                <a:lnTo>
                  <a:pt x="190463" y="2277885"/>
                </a:lnTo>
                <a:lnTo>
                  <a:pt x="168339" y="2257685"/>
                </a:lnTo>
                <a:lnTo>
                  <a:pt x="149100" y="2237484"/>
                </a:lnTo>
                <a:lnTo>
                  <a:pt x="132748" y="2214397"/>
                </a:lnTo>
                <a:lnTo>
                  <a:pt x="120243" y="2190349"/>
                </a:lnTo>
                <a:lnTo>
                  <a:pt x="111585" y="2161491"/>
                </a:lnTo>
                <a:lnTo>
                  <a:pt x="107737" y="2131670"/>
                </a:lnTo>
                <a:lnTo>
                  <a:pt x="106775" y="2100887"/>
                </a:lnTo>
                <a:lnTo>
                  <a:pt x="109661" y="2068181"/>
                </a:lnTo>
                <a:lnTo>
                  <a:pt x="113509" y="2035476"/>
                </a:lnTo>
                <a:lnTo>
                  <a:pt x="118318" y="2002769"/>
                </a:lnTo>
                <a:lnTo>
                  <a:pt x="122166" y="1970063"/>
                </a:lnTo>
                <a:lnTo>
                  <a:pt x="124091" y="1937358"/>
                </a:lnTo>
                <a:lnTo>
                  <a:pt x="124091" y="1905613"/>
                </a:lnTo>
                <a:lnTo>
                  <a:pt x="120243" y="1875793"/>
                </a:lnTo>
                <a:lnTo>
                  <a:pt x="112547" y="1845972"/>
                </a:lnTo>
                <a:lnTo>
                  <a:pt x="101003" y="1818075"/>
                </a:lnTo>
                <a:lnTo>
                  <a:pt x="86575" y="1789218"/>
                </a:lnTo>
                <a:lnTo>
                  <a:pt x="70221" y="1760360"/>
                </a:lnTo>
                <a:lnTo>
                  <a:pt x="52908" y="1731501"/>
                </a:lnTo>
                <a:lnTo>
                  <a:pt x="36554" y="1703604"/>
                </a:lnTo>
                <a:lnTo>
                  <a:pt x="22125" y="1673784"/>
                </a:lnTo>
                <a:lnTo>
                  <a:pt x="10582" y="1644925"/>
                </a:lnTo>
                <a:lnTo>
                  <a:pt x="2886" y="1615105"/>
                </a:lnTo>
                <a:lnTo>
                  <a:pt x="0" y="1584323"/>
                </a:lnTo>
                <a:lnTo>
                  <a:pt x="2886" y="1553541"/>
                </a:lnTo>
                <a:lnTo>
                  <a:pt x="10582" y="1523721"/>
                </a:lnTo>
                <a:lnTo>
                  <a:pt x="22125" y="1494862"/>
                </a:lnTo>
                <a:lnTo>
                  <a:pt x="36554" y="1465043"/>
                </a:lnTo>
                <a:lnTo>
                  <a:pt x="52908" y="1437145"/>
                </a:lnTo>
                <a:lnTo>
                  <a:pt x="70221" y="1408288"/>
                </a:lnTo>
                <a:lnTo>
                  <a:pt x="86575" y="1379429"/>
                </a:lnTo>
                <a:lnTo>
                  <a:pt x="101003" y="1350571"/>
                </a:lnTo>
                <a:lnTo>
                  <a:pt x="112547" y="1322674"/>
                </a:lnTo>
                <a:lnTo>
                  <a:pt x="120243" y="1292853"/>
                </a:lnTo>
                <a:lnTo>
                  <a:pt x="124091" y="1263034"/>
                </a:lnTo>
                <a:lnTo>
                  <a:pt x="124091" y="1231290"/>
                </a:lnTo>
                <a:lnTo>
                  <a:pt x="122166" y="1198583"/>
                </a:lnTo>
                <a:lnTo>
                  <a:pt x="118318" y="1165877"/>
                </a:lnTo>
                <a:lnTo>
                  <a:pt x="113509" y="1133171"/>
                </a:lnTo>
                <a:lnTo>
                  <a:pt x="109661" y="1100465"/>
                </a:lnTo>
                <a:lnTo>
                  <a:pt x="106775" y="1067759"/>
                </a:lnTo>
                <a:lnTo>
                  <a:pt x="107737" y="1036977"/>
                </a:lnTo>
                <a:lnTo>
                  <a:pt x="111585" y="1007156"/>
                </a:lnTo>
                <a:lnTo>
                  <a:pt x="120243" y="978298"/>
                </a:lnTo>
                <a:lnTo>
                  <a:pt x="132748" y="954249"/>
                </a:lnTo>
                <a:lnTo>
                  <a:pt x="149100" y="931163"/>
                </a:lnTo>
                <a:lnTo>
                  <a:pt x="168339" y="910962"/>
                </a:lnTo>
                <a:lnTo>
                  <a:pt x="190463" y="890761"/>
                </a:lnTo>
                <a:lnTo>
                  <a:pt x="213550" y="872484"/>
                </a:lnTo>
                <a:lnTo>
                  <a:pt x="237598" y="854207"/>
                </a:lnTo>
                <a:lnTo>
                  <a:pt x="261646" y="835930"/>
                </a:lnTo>
                <a:lnTo>
                  <a:pt x="285695" y="817653"/>
                </a:lnTo>
                <a:lnTo>
                  <a:pt x="307820" y="798415"/>
                </a:lnTo>
                <a:lnTo>
                  <a:pt x="327059" y="776290"/>
                </a:lnTo>
                <a:lnTo>
                  <a:pt x="344373" y="755127"/>
                </a:lnTo>
                <a:lnTo>
                  <a:pt x="357840" y="731079"/>
                </a:lnTo>
                <a:lnTo>
                  <a:pt x="369384" y="705106"/>
                </a:lnTo>
                <a:lnTo>
                  <a:pt x="379003" y="677209"/>
                </a:lnTo>
                <a:lnTo>
                  <a:pt x="387660" y="648350"/>
                </a:lnTo>
                <a:lnTo>
                  <a:pt x="395356" y="619492"/>
                </a:lnTo>
                <a:lnTo>
                  <a:pt x="403052" y="589672"/>
                </a:lnTo>
                <a:lnTo>
                  <a:pt x="411709" y="561776"/>
                </a:lnTo>
                <a:lnTo>
                  <a:pt x="421328" y="533879"/>
                </a:lnTo>
                <a:lnTo>
                  <a:pt x="432872" y="507907"/>
                </a:lnTo>
                <a:lnTo>
                  <a:pt x="447301" y="484821"/>
                </a:lnTo>
                <a:lnTo>
                  <a:pt x="464615" y="463658"/>
                </a:lnTo>
                <a:lnTo>
                  <a:pt x="485777" y="446343"/>
                </a:lnTo>
                <a:lnTo>
                  <a:pt x="508865" y="431914"/>
                </a:lnTo>
                <a:lnTo>
                  <a:pt x="534836" y="420370"/>
                </a:lnTo>
                <a:lnTo>
                  <a:pt x="562733" y="410751"/>
                </a:lnTo>
                <a:lnTo>
                  <a:pt x="590629" y="402093"/>
                </a:lnTo>
                <a:lnTo>
                  <a:pt x="620449" y="394397"/>
                </a:lnTo>
                <a:lnTo>
                  <a:pt x="649306" y="386701"/>
                </a:lnTo>
                <a:lnTo>
                  <a:pt x="678165" y="378044"/>
                </a:lnTo>
                <a:lnTo>
                  <a:pt x="706061" y="368425"/>
                </a:lnTo>
                <a:lnTo>
                  <a:pt x="732033" y="356881"/>
                </a:lnTo>
                <a:lnTo>
                  <a:pt x="756081" y="343415"/>
                </a:lnTo>
                <a:lnTo>
                  <a:pt x="777244" y="326100"/>
                </a:lnTo>
                <a:lnTo>
                  <a:pt x="799368" y="306860"/>
                </a:lnTo>
                <a:lnTo>
                  <a:pt x="818608" y="284735"/>
                </a:lnTo>
                <a:lnTo>
                  <a:pt x="836884" y="261649"/>
                </a:lnTo>
                <a:lnTo>
                  <a:pt x="855161" y="237601"/>
                </a:lnTo>
                <a:lnTo>
                  <a:pt x="873437" y="213551"/>
                </a:lnTo>
                <a:lnTo>
                  <a:pt x="891714" y="190465"/>
                </a:lnTo>
                <a:lnTo>
                  <a:pt x="911915" y="168340"/>
                </a:lnTo>
                <a:lnTo>
                  <a:pt x="932115" y="149102"/>
                </a:lnTo>
                <a:lnTo>
                  <a:pt x="955203" y="132748"/>
                </a:lnTo>
                <a:lnTo>
                  <a:pt x="979250" y="120243"/>
                </a:lnTo>
                <a:lnTo>
                  <a:pt x="1008109" y="111585"/>
                </a:lnTo>
                <a:lnTo>
                  <a:pt x="1037929" y="107738"/>
                </a:lnTo>
                <a:lnTo>
                  <a:pt x="1068710" y="106776"/>
                </a:lnTo>
                <a:lnTo>
                  <a:pt x="1101416" y="109662"/>
                </a:lnTo>
                <a:lnTo>
                  <a:pt x="1134122" y="113510"/>
                </a:lnTo>
                <a:lnTo>
                  <a:pt x="1166828" y="118320"/>
                </a:lnTo>
                <a:lnTo>
                  <a:pt x="1199534" y="122167"/>
                </a:lnTo>
                <a:lnTo>
                  <a:pt x="1232239" y="124091"/>
                </a:lnTo>
                <a:lnTo>
                  <a:pt x="1263984" y="124091"/>
                </a:lnTo>
                <a:lnTo>
                  <a:pt x="1293804" y="120243"/>
                </a:lnTo>
                <a:lnTo>
                  <a:pt x="1323624" y="112547"/>
                </a:lnTo>
                <a:lnTo>
                  <a:pt x="1352482" y="101004"/>
                </a:lnTo>
                <a:lnTo>
                  <a:pt x="1381339" y="85613"/>
                </a:lnTo>
                <a:lnTo>
                  <a:pt x="1410198" y="70222"/>
                </a:lnTo>
                <a:lnTo>
                  <a:pt x="1439055" y="52907"/>
                </a:lnTo>
                <a:lnTo>
                  <a:pt x="1466952" y="36554"/>
                </a:lnTo>
                <a:lnTo>
                  <a:pt x="1496773" y="22125"/>
                </a:lnTo>
                <a:lnTo>
                  <a:pt x="1525630" y="10581"/>
                </a:lnTo>
                <a:lnTo>
                  <a:pt x="1555450" y="288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F5195E-6D28-9F78-1C18-422DA7879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6771" y="1733752"/>
            <a:ext cx="2039112" cy="1170486"/>
          </a:xfrm>
          <a:prstGeom prst="rect">
            <a:avLst/>
          </a:prstGeom>
        </p:spPr>
      </p:pic>
      <p:sp>
        <p:nvSpPr>
          <p:cNvPr id="4113" name="Freeform: Shape 4112">
            <a:extLst>
              <a:ext uri="{FF2B5EF4-FFF2-40B4-BE49-F238E27FC236}">
                <a16:creationId xmlns:a16="http://schemas.microsoft.com/office/drawing/2014/main" id="{D7215975-E17A-43B6-8CB2-F40B2B6DCA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5043" y="640080"/>
            <a:ext cx="3361914" cy="3357830"/>
          </a:xfrm>
          <a:custGeom>
            <a:avLst/>
            <a:gdLst>
              <a:gd name="connsiteX0" fmla="*/ 3095991 w 6191980"/>
              <a:gd name="connsiteY0" fmla="*/ 0 h 6184462"/>
              <a:gd name="connsiteX1" fmla="*/ 3156069 w 6191980"/>
              <a:gd name="connsiteY1" fmla="*/ 5631 h 6184462"/>
              <a:gd name="connsiteX2" fmla="*/ 3214272 w 6191980"/>
              <a:gd name="connsiteY2" fmla="*/ 20652 h 6184462"/>
              <a:gd name="connsiteX3" fmla="*/ 3270598 w 6191980"/>
              <a:gd name="connsiteY3" fmla="*/ 43182 h 6184462"/>
              <a:gd name="connsiteX4" fmla="*/ 3328798 w 6191980"/>
              <a:gd name="connsiteY4" fmla="*/ 71344 h 6184462"/>
              <a:gd name="connsiteX5" fmla="*/ 3383247 w 6191980"/>
              <a:gd name="connsiteY5" fmla="*/ 103262 h 6184462"/>
              <a:gd name="connsiteX6" fmla="*/ 3439573 w 6191980"/>
              <a:gd name="connsiteY6" fmla="*/ 137057 h 6184462"/>
              <a:gd name="connsiteX7" fmla="*/ 3495897 w 6191980"/>
              <a:gd name="connsiteY7" fmla="*/ 167096 h 6184462"/>
              <a:gd name="connsiteX8" fmla="*/ 3552221 w 6191980"/>
              <a:gd name="connsiteY8" fmla="*/ 197137 h 6184462"/>
              <a:gd name="connsiteX9" fmla="*/ 3606669 w 6191980"/>
              <a:gd name="connsiteY9" fmla="*/ 219666 h 6184462"/>
              <a:gd name="connsiteX10" fmla="*/ 3666749 w 6191980"/>
              <a:gd name="connsiteY10" fmla="*/ 234686 h 6184462"/>
              <a:gd name="connsiteX11" fmla="*/ 3724950 w 6191980"/>
              <a:gd name="connsiteY11" fmla="*/ 242197 h 6184462"/>
              <a:gd name="connsiteX12" fmla="*/ 3786907 w 6191980"/>
              <a:gd name="connsiteY12" fmla="*/ 242197 h 6184462"/>
              <a:gd name="connsiteX13" fmla="*/ 3850743 w 6191980"/>
              <a:gd name="connsiteY13" fmla="*/ 238443 h 6184462"/>
              <a:gd name="connsiteX14" fmla="*/ 3914577 w 6191980"/>
              <a:gd name="connsiteY14" fmla="*/ 230932 h 6184462"/>
              <a:gd name="connsiteX15" fmla="*/ 3978413 w 6191980"/>
              <a:gd name="connsiteY15" fmla="*/ 221545 h 6184462"/>
              <a:gd name="connsiteX16" fmla="*/ 4042247 w 6191980"/>
              <a:gd name="connsiteY16" fmla="*/ 214035 h 6184462"/>
              <a:gd name="connsiteX17" fmla="*/ 4106083 w 6191980"/>
              <a:gd name="connsiteY17" fmla="*/ 208401 h 6184462"/>
              <a:gd name="connsiteX18" fmla="*/ 4166161 w 6191980"/>
              <a:gd name="connsiteY18" fmla="*/ 210279 h 6184462"/>
              <a:gd name="connsiteX19" fmla="*/ 4224364 w 6191980"/>
              <a:gd name="connsiteY19" fmla="*/ 217789 h 6184462"/>
              <a:gd name="connsiteX20" fmla="*/ 4280690 w 6191980"/>
              <a:gd name="connsiteY20" fmla="*/ 234686 h 6184462"/>
              <a:gd name="connsiteX21" fmla="*/ 4327628 w 6191980"/>
              <a:gd name="connsiteY21" fmla="*/ 259094 h 6184462"/>
              <a:gd name="connsiteX22" fmla="*/ 4372686 w 6191980"/>
              <a:gd name="connsiteY22" fmla="*/ 291012 h 6184462"/>
              <a:gd name="connsiteX23" fmla="*/ 4412114 w 6191980"/>
              <a:gd name="connsiteY23" fmla="*/ 328561 h 6184462"/>
              <a:gd name="connsiteX24" fmla="*/ 4451542 w 6191980"/>
              <a:gd name="connsiteY24" fmla="*/ 371743 h 6184462"/>
              <a:gd name="connsiteX25" fmla="*/ 4487214 w 6191980"/>
              <a:gd name="connsiteY25" fmla="*/ 416803 h 6184462"/>
              <a:gd name="connsiteX26" fmla="*/ 4522886 w 6191980"/>
              <a:gd name="connsiteY26" fmla="*/ 463741 h 6184462"/>
              <a:gd name="connsiteX27" fmla="*/ 4558559 w 6191980"/>
              <a:gd name="connsiteY27" fmla="*/ 510678 h 6184462"/>
              <a:gd name="connsiteX28" fmla="*/ 4594231 w 6191980"/>
              <a:gd name="connsiteY28" fmla="*/ 555737 h 6184462"/>
              <a:gd name="connsiteX29" fmla="*/ 4631782 w 6191980"/>
              <a:gd name="connsiteY29" fmla="*/ 598919 h 6184462"/>
              <a:gd name="connsiteX30" fmla="*/ 4674964 w 6191980"/>
              <a:gd name="connsiteY30" fmla="*/ 636471 h 6184462"/>
              <a:gd name="connsiteX31" fmla="*/ 4716270 w 6191980"/>
              <a:gd name="connsiteY31" fmla="*/ 670266 h 6184462"/>
              <a:gd name="connsiteX32" fmla="*/ 4763206 w 6191980"/>
              <a:gd name="connsiteY32" fmla="*/ 696549 h 6184462"/>
              <a:gd name="connsiteX33" fmla="*/ 4813899 w 6191980"/>
              <a:gd name="connsiteY33" fmla="*/ 719079 h 6184462"/>
              <a:gd name="connsiteX34" fmla="*/ 4868345 w 6191980"/>
              <a:gd name="connsiteY34" fmla="*/ 737854 h 6184462"/>
              <a:gd name="connsiteX35" fmla="*/ 4924669 w 6191980"/>
              <a:gd name="connsiteY35" fmla="*/ 754751 h 6184462"/>
              <a:gd name="connsiteX36" fmla="*/ 4980995 w 6191980"/>
              <a:gd name="connsiteY36" fmla="*/ 769772 h 6184462"/>
              <a:gd name="connsiteX37" fmla="*/ 5039198 w 6191980"/>
              <a:gd name="connsiteY37" fmla="*/ 784792 h 6184462"/>
              <a:gd name="connsiteX38" fmla="*/ 5093644 w 6191980"/>
              <a:gd name="connsiteY38" fmla="*/ 801690 h 6184462"/>
              <a:gd name="connsiteX39" fmla="*/ 5148091 w 6191980"/>
              <a:gd name="connsiteY39" fmla="*/ 820464 h 6184462"/>
              <a:gd name="connsiteX40" fmla="*/ 5198784 w 6191980"/>
              <a:gd name="connsiteY40" fmla="*/ 842995 h 6184462"/>
              <a:gd name="connsiteX41" fmla="*/ 5243845 w 6191980"/>
              <a:gd name="connsiteY41" fmla="*/ 871157 h 6184462"/>
              <a:gd name="connsiteX42" fmla="*/ 5285151 w 6191980"/>
              <a:gd name="connsiteY42" fmla="*/ 904952 h 6184462"/>
              <a:gd name="connsiteX43" fmla="*/ 5318944 w 6191980"/>
              <a:gd name="connsiteY43" fmla="*/ 946257 h 6184462"/>
              <a:gd name="connsiteX44" fmla="*/ 5347108 w 6191980"/>
              <a:gd name="connsiteY44" fmla="*/ 991317 h 6184462"/>
              <a:gd name="connsiteX45" fmla="*/ 5369636 w 6191980"/>
              <a:gd name="connsiteY45" fmla="*/ 1042007 h 6184462"/>
              <a:gd name="connsiteX46" fmla="*/ 5388410 w 6191980"/>
              <a:gd name="connsiteY46" fmla="*/ 1096456 h 6184462"/>
              <a:gd name="connsiteX47" fmla="*/ 5405308 w 6191980"/>
              <a:gd name="connsiteY47" fmla="*/ 1150903 h 6184462"/>
              <a:gd name="connsiteX48" fmla="*/ 5420328 w 6191980"/>
              <a:gd name="connsiteY48" fmla="*/ 1209105 h 6184462"/>
              <a:gd name="connsiteX49" fmla="*/ 5435349 w 6191980"/>
              <a:gd name="connsiteY49" fmla="*/ 1265429 h 6184462"/>
              <a:gd name="connsiteX50" fmla="*/ 5452246 w 6191980"/>
              <a:gd name="connsiteY50" fmla="*/ 1321755 h 6184462"/>
              <a:gd name="connsiteX51" fmla="*/ 5471021 w 6191980"/>
              <a:gd name="connsiteY51" fmla="*/ 1376203 h 6184462"/>
              <a:gd name="connsiteX52" fmla="*/ 5493550 w 6191980"/>
              <a:gd name="connsiteY52" fmla="*/ 1426896 h 6184462"/>
              <a:gd name="connsiteX53" fmla="*/ 5519836 w 6191980"/>
              <a:gd name="connsiteY53" fmla="*/ 1473832 h 6184462"/>
              <a:gd name="connsiteX54" fmla="*/ 5553632 w 6191980"/>
              <a:gd name="connsiteY54" fmla="*/ 1515138 h 6184462"/>
              <a:gd name="connsiteX55" fmla="*/ 5591181 w 6191980"/>
              <a:gd name="connsiteY55" fmla="*/ 1558320 h 6184462"/>
              <a:gd name="connsiteX56" fmla="*/ 5634364 w 6191980"/>
              <a:gd name="connsiteY56" fmla="*/ 1595869 h 6184462"/>
              <a:gd name="connsiteX57" fmla="*/ 5679425 w 6191980"/>
              <a:gd name="connsiteY57" fmla="*/ 1631541 h 6184462"/>
              <a:gd name="connsiteX58" fmla="*/ 5728238 w 6191980"/>
              <a:gd name="connsiteY58" fmla="*/ 1667213 h 6184462"/>
              <a:gd name="connsiteX59" fmla="*/ 5775175 w 6191980"/>
              <a:gd name="connsiteY59" fmla="*/ 1702885 h 6184462"/>
              <a:gd name="connsiteX60" fmla="*/ 5820236 w 6191980"/>
              <a:gd name="connsiteY60" fmla="*/ 1738560 h 6184462"/>
              <a:gd name="connsiteX61" fmla="*/ 5863416 w 6191980"/>
              <a:gd name="connsiteY61" fmla="*/ 1777986 h 6184462"/>
              <a:gd name="connsiteX62" fmla="*/ 5900968 w 6191980"/>
              <a:gd name="connsiteY62" fmla="*/ 1817414 h 6184462"/>
              <a:gd name="connsiteX63" fmla="*/ 5932886 w 6191980"/>
              <a:gd name="connsiteY63" fmla="*/ 1862474 h 6184462"/>
              <a:gd name="connsiteX64" fmla="*/ 5957294 w 6191980"/>
              <a:gd name="connsiteY64" fmla="*/ 1909410 h 6184462"/>
              <a:gd name="connsiteX65" fmla="*/ 5974191 w 6191980"/>
              <a:gd name="connsiteY65" fmla="*/ 1965736 h 6184462"/>
              <a:gd name="connsiteX66" fmla="*/ 5981700 w 6191980"/>
              <a:gd name="connsiteY66" fmla="*/ 2023938 h 6184462"/>
              <a:gd name="connsiteX67" fmla="*/ 5983578 w 6191980"/>
              <a:gd name="connsiteY67" fmla="*/ 2084018 h 6184462"/>
              <a:gd name="connsiteX68" fmla="*/ 5977945 w 6191980"/>
              <a:gd name="connsiteY68" fmla="*/ 2147852 h 6184462"/>
              <a:gd name="connsiteX69" fmla="*/ 5970435 w 6191980"/>
              <a:gd name="connsiteY69" fmla="*/ 2211686 h 6184462"/>
              <a:gd name="connsiteX70" fmla="*/ 5961048 w 6191980"/>
              <a:gd name="connsiteY70" fmla="*/ 2275522 h 6184462"/>
              <a:gd name="connsiteX71" fmla="*/ 5953538 w 6191980"/>
              <a:gd name="connsiteY71" fmla="*/ 2339356 h 6184462"/>
              <a:gd name="connsiteX72" fmla="*/ 5949784 w 6191980"/>
              <a:gd name="connsiteY72" fmla="*/ 2403192 h 6184462"/>
              <a:gd name="connsiteX73" fmla="*/ 5949784 w 6191980"/>
              <a:gd name="connsiteY73" fmla="*/ 2465149 h 6184462"/>
              <a:gd name="connsiteX74" fmla="*/ 5957294 w 6191980"/>
              <a:gd name="connsiteY74" fmla="*/ 2523350 h 6184462"/>
              <a:gd name="connsiteX75" fmla="*/ 5972312 w 6191980"/>
              <a:gd name="connsiteY75" fmla="*/ 2581552 h 6184462"/>
              <a:gd name="connsiteX76" fmla="*/ 5994843 w 6191980"/>
              <a:gd name="connsiteY76" fmla="*/ 2636001 h 6184462"/>
              <a:gd name="connsiteX77" fmla="*/ 6024884 w 6191980"/>
              <a:gd name="connsiteY77" fmla="*/ 2692325 h 6184462"/>
              <a:gd name="connsiteX78" fmla="*/ 6054922 w 6191980"/>
              <a:gd name="connsiteY78" fmla="*/ 2748651 h 6184462"/>
              <a:gd name="connsiteX79" fmla="*/ 6088718 w 6191980"/>
              <a:gd name="connsiteY79" fmla="*/ 2804974 h 6184462"/>
              <a:gd name="connsiteX80" fmla="*/ 6120634 w 6191980"/>
              <a:gd name="connsiteY80" fmla="*/ 2859423 h 6184462"/>
              <a:gd name="connsiteX81" fmla="*/ 6148798 w 6191980"/>
              <a:gd name="connsiteY81" fmla="*/ 2917624 h 6184462"/>
              <a:gd name="connsiteX82" fmla="*/ 6171326 w 6191980"/>
              <a:gd name="connsiteY82" fmla="*/ 2973950 h 6184462"/>
              <a:gd name="connsiteX83" fmla="*/ 6186347 w 6191980"/>
              <a:gd name="connsiteY83" fmla="*/ 3032152 h 6184462"/>
              <a:gd name="connsiteX84" fmla="*/ 6191980 w 6191980"/>
              <a:gd name="connsiteY84" fmla="*/ 3092230 h 6184462"/>
              <a:gd name="connsiteX85" fmla="*/ 6186347 w 6191980"/>
              <a:gd name="connsiteY85" fmla="*/ 3152310 h 6184462"/>
              <a:gd name="connsiteX86" fmla="*/ 6171326 w 6191980"/>
              <a:gd name="connsiteY86" fmla="*/ 3210513 h 6184462"/>
              <a:gd name="connsiteX87" fmla="*/ 6148798 w 6191980"/>
              <a:gd name="connsiteY87" fmla="*/ 3266839 h 6184462"/>
              <a:gd name="connsiteX88" fmla="*/ 6120634 w 6191980"/>
              <a:gd name="connsiteY88" fmla="*/ 3325039 h 6184462"/>
              <a:gd name="connsiteX89" fmla="*/ 6088718 w 6191980"/>
              <a:gd name="connsiteY89" fmla="*/ 3379488 h 6184462"/>
              <a:gd name="connsiteX90" fmla="*/ 6054922 w 6191980"/>
              <a:gd name="connsiteY90" fmla="*/ 3435814 h 6184462"/>
              <a:gd name="connsiteX91" fmla="*/ 6024884 w 6191980"/>
              <a:gd name="connsiteY91" fmla="*/ 3492137 h 6184462"/>
              <a:gd name="connsiteX92" fmla="*/ 5994843 w 6191980"/>
              <a:gd name="connsiteY92" fmla="*/ 3548461 h 6184462"/>
              <a:gd name="connsiteX93" fmla="*/ 5972312 w 6191980"/>
              <a:gd name="connsiteY93" fmla="*/ 3602910 h 6184462"/>
              <a:gd name="connsiteX94" fmla="*/ 5957294 w 6191980"/>
              <a:gd name="connsiteY94" fmla="*/ 3661113 h 6184462"/>
              <a:gd name="connsiteX95" fmla="*/ 5949784 w 6191980"/>
              <a:gd name="connsiteY95" fmla="*/ 3719313 h 6184462"/>
              <a:gd name="connsiteX96" fmla="*/ 5949784 w 6191980"/>
              <a:gd name="connsiteY96" fmla="*/ 3781272 h 6184462"/>
              <a:gd name="connsiteX97" fmla="*/ 5953538 w 6191980"/>
              <a:gd name="connsiteY97" fmla="*/ 3845106 h 6184462"/>
              <a:gd name="connsiteX98" fmla="*/ 5961048 w 6191980"/>
              <a:gd name="connsiteY98" fmla="*/ 3908940 h 6184462"/>
              <a:gd name="connsiteX99" fmla="*/ 5970435 w 6191980"/>
              <a:gd name="connsiteY99" fmla="*/ 3972776 h 6184462"/>
              <a:gd name="connsiteX100" fmla="*/ 5977945 w 6191980"/>
              <a:gd name="connsiteY100" fmla="*/ 4036610 h 6184462"/>
              <a:gd name="connsiteX101" fmla="*/ 5983578 w 6191980"/>
              <a:gd name="connsiteY101" fmla="*/ 4100444 h 6184462"/>
              <a:gd name="connsiteX102" fmla="*/ 5981700 w 6191980"/>
              <a:gd name="connsiteY102" fmla="*/ 4160526 h 6184462"/>
              <a:gd name="connsiteX103" fmla="*/ 5974191 w 6191980"/>
              <a:gd name="connsiteY103" fmla="*/ 4218729 h 6184462"/>
              <a:gd name="connsiteX104" fmla="*/ 5957294 w 6191980"/>
              <a:gd name="connsiteY104" fmla="*/ 4275053 h 6184462"/>
              <a:gd name="connsiteX105" fmla="*/ 5932886 w 6191980"/>
              <a:gd name="connsiteY105" fmla="*/ 4321989 h 6184462"/>
              <a:gd name="connsiteX106" fmla="*/ 5900968 w 6191980"/>
              <a:gd name="connsiteY106" fmla="*/ 4367050 h 6184462"/>
              <a:gd name="connsiteX107" fmla="*/ 5863416 w 6191980"/>
              <a:gd name="connsiteY107" fmla="*/ 4406477 h 6184462"/>
              <a:gd name="connsiteX108" fmla="*/ 5820236 w 6191980"/>
              <a:gd name="connsiteY108" fmla="*/ 4445903 h 6184462"/>
              <a:gd name="connsiteX109" fmla="*/ 5775175 w 6191980"/>
              <a:gd name="connsiteY109" fmla="*/ 4481577 h 6184462"/>
              <a:gd name="connsiteX110" fmla="*/ 5728238 w 6191980"/>
              <a:gd name="connsiteY110" fmla="*/ 4517249 h 6184462"/>
              <a:gd name="connsiteX111" fmla="*/ 5679425 w 6191980"/>
              <a:gd name="connsiteY111" fmla="*/ 4552921 h 6184462"/>
              <a:gd name="connsiteX112" fmla="*/ 5634364 w 6191980"/>
              <a:gd name="connsiteY112" fmla="*/ 4588593 h 6184462"/>
              <a:gd name="connsiteX113" fmla="*/ 5591181 w 6191980"/>
              <a:gd name="connsiteY113" fmla="*/ 4626142 h 6184462"/>
              <a:gd name="connsiteX114" fmla="*/ 5553632 w 6191980"/>
              <a:gd name="connsiteY114" fmla="*/ 4669325 h 6184462"/>
              <a:gd name="connsiteX115" fmla="*/ 5519836 w 6191980"/>
              <a:gd name="connsiteY115" fmla="*/ 4710630 h 6184462"/>
              <a:gd name="connsiteX116" fmla="*/ 5493550 w 6191980"/>
              <a:gd name="connsiteY116" fmla="*/ 4757566 h 6184462"/>
              <a:gd name="connsiteX117" fmla="*/ 5471021 w 6191980"/>
              <a:gd name="connsiteY117" fmla="*/ 4808259 h 6184462"/>
              <a:gd name="connsiteX118" fmla="*/ 5452246 w 6191980"/>
              <a:gd name="connsiteY118" fmla="*/ 4862708 h 6184462"/>
              <a:gd name="connsiteX119" fmla="*/ 5435349 w 6191980"/>
              <a:gd name="connsiteY119" fmla="*/ 4919033 h 6184462"/>
              <a:gd name="connsiteX120" fmla="*/ 5420328 w 6191980"/>
              <a:gd name="connsiteY120" fmla="*/ 4975357 h 6184462"/>
              <a:gd name="connsiteX121" fmla="*/ 5405308 w 6191980"/>
              <a:gd name="connsiteY121" fmla="*/ 5033560 h 6184462"/>
              <a:gd name="connsiteX122" fmla="*/ 5388410 w 6191980"/>
              <a:gd name="connsiteY122" fmla="*/ 5088007 h 6184462"/>
              <a:gd name="connsiteX123" fmla="*/ 5369636 w 6191980"/>
              <a:gd name="connsiteY123" fmla="*/ 5142453 h 6184462"/>
              <a:gd name="connsiteX124" fmla="*/ 5347108 w 6191980"/>
              <a:gd name="connsiteY124" fmla="*/ 5193146 h 6184462"/>
              <a:gd name="connsiteX125" fmla="*/ 5318944 w 6191980"/>
              <a:gd name="connsiteY125" fmla="*/ 5238207 h 6184462"/>
              <a:gd name="connsiteX126" fmla="*/ 5285151 w 6191980"/>
              <a:gd name="connsiteY126" fmla="*/ 5279510 h 6184462"/>
              <a:gd name="connsiteX127" fmla="*/ 5243845 w 6191980"/>
              <a:gd name="connsiteY127" fmla="*/ 5313305 h 6184462"/>
              <a:gd name="connsiteX128" fmla="*/ 5198784 w 6191980"/>
              <a:gd name="connsiteY128" fmla="*/ 5341467 h 6184462"/>
              <a:gd name="connsiteX129" fmla="*/ 5148091 w 6191980"/>
              <a:gd name="connsiteY129" fmla="*/ 5363998 h 6184462"/>
              <a:gd name="connsiteX130" fmla="*/ 5093644 w 6191980"/>
              <a:gd name="connsiteY130" fmla="*/ 5382773 h 6184462"/>
              <a:gd name="connsiteX131" fmla="*/ 5039198 w 6191980"/>
              <a:gd name="connsiteY131" fmla="*/ 5399670 h 6184462"/>
              <a:gd name="connsiteX132" fmla="*/ 4980995 w 6191980"/>
              <a:gd name="connsiteY132" fmla="*/ 5414691 h 6184462"/>
              <a:gd name="connsiteX133" fmla="*/ 4924669 w 6191980"/>
              <a:gd name="connsiteY133" fmla="*/ 5429711 h 6184462"/>
              <a:gd name="connsiteX134" fmla="*/ 4868345 w 6191980"/>
              <a:gd name="connsiteY134" fmla="*/ 5446609 h 6184462"/>
              <a:gd name="connsiteX135" fmla="*/ 4813899 w 6191980"/>
              <a:gd name="connsiteY135" fmla="*/ 5465383 h 6184462"/>
              <a:gd name="connsiteX136" fmla="*/ 4763206 w 6191980"/>
              <a:gd name="connsiteY136" fmla="*/ 5487914 h 6184462"/>
              <a:gd name="connsiteX137" fmla="*/ 4716270 w 6191980"/>
              <a:gd name="connsiteY137" fmla="*/ 5514197 h 6184462"/>
              <a:gd name="connsiteX138" fmla="*/ 4674964 w 6191980"/>
              <a:gd name="connsiteY138" fmla="*/ 5547992 h 6184462"/>
              <a:gd name="connsiteX139" fmla="*/ 4631782 w 6191980"/>
              <a:gd name="connsiteY139" fmla="*/ 5585543 h 6184462"/>
              <a:gd name="connsiteX140" fmla="*/ 4594231 w 6191980"/>
              <a:gd name="connsiteY140" fmla="*/ 5628725 h 6184462"/>
              <a:gd name="connsiteX141" fmla="*/ 4558559 w 6191980"/>
              <a:gd name="connsiteY141" fmla="*/ 5673785 h 6184462"/>
              <a:gd name="connsiteX142" fmla="*/ 4522886 w 6191980"/>
              <a:gd name="connsiteY142" fmla="*/ 5720721 h 6184462"/>
              <a:gd name="connsiteX143" fmla="*/ 4487214 w 6191980"/>
              <a:gd name="connsiteY143" fmla="*/ 5767659 h 6184462"/>
              <a:gd name="connsiteX144" fmla="*/ 4451542 w 6191980"/>
              <a:gd name="connsiteY144" fmla="*/ 5812719 h 6184462"/>
              <a:gd name="connsiteX145" fmla="*/ 4412114 w 6191980"/>
              <a:gd name="connsiteY145" fmla="*/ 5855901 h 6184462"/>
              <a:gd name="connsiteX146" fmla="*/ 4372686 w 6191980"/>
              <a:gd name="connsiteY146" fmla="*/ 5893450 h 6184462"/>
              <a:gd name="connsiteX147" fmla="*/ 4327628 w 6191980"/>
              <a:gd name="connsiteY147" fmla="*/ 5925368 h 6184462"/>
              <a:gd name="connsiteX148" fmla="*/ 4280690 w 6191980"/>
              <a:gd name="connsiteY148" fmla="*/ 5949776 h 6184462"/>
              <a:gd name="connsiteX149" fmla="*/ 4224364 w 6191980"/>
              <a:gd name="connsiteY149" fmla="*/ 5966674 h 6184462"/>
              <a:gd name="connsiteX150" fmla="*/ 4166161 w 6191980"/>
              <a:gd name="connsiteY150" fmla="*/ 5974184 h 6184462"/>
              <a:gd name="connsiteX151" fmla="*/ 4106083 w 6191980"/>
              <a:gd name="connsiteY151" fmla="*/ 5976061 h 6184462"/>
              <a:gd name="connsiteX152" fmla="*/ 4042247 w 6191980"/>
              <a:gd name="connsiteY152" fmla="*/ 5970428 h 6184462"/>
              <a:gd name="connsiteX153" fmla="*/ 3978413 w 6191980"/>
              <a:gd name="connsiteY153" fmla="*/ 5962919 h 6184462"/>
              <a:gd name="connsiteX154" fmla="*/ 3914577 w 6191980"/>
              <a:gd name="connsiteY154" fmla="*/ 5953530 h 6184462"/>
              <a:gd name="connsiteX155" fmla="*/ 3850743 w 6191980"/>
              <a:gd name="connsiteY155" fmla="*/ 5946022 h 6184462"/>
              <a:gd name="connsiteX156" fmla="*/ 3786907 w 6191980"/>
              <a:gd name="connsiteY156" fmla="*/ 5942266 h 6184462"/>
              <a:gd name="connsiteX157" fmla="*/ 3724950 w 6191980"/>
              <a:gd name="connsiteY157" fmla="*/ 5942266 h 6184462"/>
              <a:gd name="connsiteX158" fmla="*/ 3666749 w 6191980"/>
              <a:gd name="connsiteY158" fmla="*/ 5949776 h 6184462"/>
              <a:gd name="connsiteX159" fmla="*/ 3606669 w 6191980"/>
              <a:gd name="connsiteY159" fmla="*/ 5964797 h 6184462"/>
              <a:gd name="connsiteX160" fmla="*/ 3552221 w 6191980"/>
              <a:gd name="connsiteY160" fmla="*/ 5987325 h 6184462"/>
              <a:gd name="connsiteX161" fmla="*/ 3495897 w 6191980"/>
              <a:gd name="connsiteY161" fmla="*/ 6017366 h 6184462"/>
              <a:gd name="connsiteX162" fmla="*/ 3439573 w 6191980"/>
              <a:gd name="connsiteY162" fmla="*/ 6047407 h 6184462"/>
              <a:gd name="connsiteX163" fmla="*/ 3383247 w 6191980"/>
              <a:gd name="connsiteY163" fmla="*/ 6081200 h 6184462"/>
              <a:gd name="connsiteX164" fmla="*/ 3328798 w 6191980"/>
              <a:gd name="connsiteY164" fmla="*/ 6113118 h 6184462"/>
              <a:gd name="connsiteX165" fmla="*/ 3270598 w 6191980"/>
              <a:gd name="connsiteY165" fmla="*/ 6141280 h 6184462"/>
              <a:gd name="connsiteX166" fmla="*/ 3214272 w 6191980"/>
              <a:gd name="connsiteY166" fmla="*/ 6163811 h 6184462"/>
              <a:gd name="connsiteX167" fmla="*/ 3156069 w 6191980"/>
              <a:gd name="connsiteY167" fmla="*/ 6178831 h 6184462"/>
              <a:gd name="connsiteX168" fmla="*/ 3095991 w 6191980"/>
              <a:gd name="connsiteY168" fmla="*/ 6184462 h 6184462"/>
              <a:gd name="connsiteX169" fmla="*/ 3035911 w 6191980"/>
              <a:gd name="connsiteY169" fmla="*/ 6178831 h 6184462"/>
              <a:gd name="connsiteX170" fmla="*/ 2977708 w 6191980"/>
              <a:gd name="connsiteY170" fmla="*/ 6163811 h 6184462"/>
              <a:gd name="connsiteX171" fmla="*/ 2921385 w 6191980"/>
              <a:gd name="connsiteY171" fmla="*/ 6141280 h 6184462"/>
              <a:gd name="connsiteX172" fmla="*/ 2863182 w 6191980"/>
              <a:gd name="connsiteY172" fmla="*/ 6113118 h 6184462"/>
              <a:gd name="connsiteX173" fmla="*/ 2808733 w 6191980"/>
              <a:gd name="connsiteY173" fmla="*/ 6081200 h 6184462"/>
              <a:gd name="connsiteX174" fmla="*/ 2752409 w 6191980"/>
              <a:gd name="connsiteY174" fmla="*/ 6047407 h 6184462"/>
              <a:gd name="connsiteX175" fmla="*/ 2696083 w 6191980"/>
              <a:gd name="connsiteY175" fmla="*/ 6017366 h 6184462"/>
              <a:gd name="connsiteX176" fmla="*/ 2639760 w 6191980"/>
              <a:gd name="connsiteY176" fmla="*/ 5987325 h 6184462"/>
              <a:gd name="connsiteX177" fmla="*/ 2583436 w 6191980"/>
              <a:gd name="connsiteY177" fmla="*/ 5964797 h 6184462"/>
              <a:gd name="connsiteX178" fmla="*/ 2525233 w 6191980"/>
              <a:gd name="connsiteY178" fmla="*/ 5949776 h 6184462"/>
              <a:gd name="connsiteX179" fmla="*/ 2467030 w 6191980"/>
              <a:gd name="connsiteY179" fmla="*/ 5942266 h 6184462"/>
              <a:gd name="connsiteX180" fmla="*/ 2405071 w 6191980"/>
              <a:gd name="connsiteY180" fmla="*/ 5942266 h 6184462"/>
              <a:gd name="connsiteX181" fmla="*/ 2341237 w 6191980"/>
              <a:gd name="connsiteY181" fmla="*/ 5946022 h 6184462"/>
              <a:gd name="connsiteX182" fmla="*/ 2277403 w 6191980"/>
              <a:gd name="connsiteY182" fmla="*/ 5953530 h 6184462"/>
              <a:gd name="connsiteX183" fmla="*/ 2213567 w 6191980"/>
              <a:gd name="connsiteY183" fmla="*/ 5962919 h 6184462"/>
              <a:gd name="connsiteX184" fmla="*/ 2149731 w 6191980"/>
              <a:gd name="connsiteY184" fmla="*/ 5970428 h 6184462"/>
              <a:gd name="connsiteX185" fmla="*/ 2085897 w 6191980"/>
              <a:gd name="connsiteY185" fmla="*/ 5976061 h 6184462"/>
              <a:gd name="connsiteX186" fmla="*/ 2025819 w 6191980"/>
              <a:gd name="connsiteY186" fmla="*/ 5974184 h 6184462"/>
              <a:gd name="connsiteX187" fmla="*/ 1967617 w 6191980"/>
              <a:gd name="connsiteY187" fmla="*/ 5966674 h 6184462"/>
              <a:gd name="connsiteX188" fmla="*/ 1911291 w 6191980"/>
              <a:gd name="connsiteY188" fmla="*/ 5949776 h 6184462"/>
              <a:gd name="connsiteX189" fmla="*/ 1864354 w 6191980"/>
              <a:gd name="connsiteY189" fmla="*/ 5925368 h 6184462"/>
              <a:gd name="connsiteX190" fmla="*/ 1819293 w 6191980"/>
              <a:gd name="connsiteY190" fmla="*/ 5893450 h 6184462"/>
              <a:gd name="connsiteX191" fmla="*/ 1779867 w 6191980"/>
              <a:gd name="connsiteY191" fmla="*/ 5855901 h 6184462"/>
              <a:gd name="connsiteX192" fmla="*/ 1740438 w 6191980"/>
              <a:gd name="connsiteY192" fmla="*/ 5812719 h 6184462"/>
              <a:gd name="connsiteX193" fmla="*/ 1704766 w 6191980"/>
              <a:gd name="connsiteY193" fmla="*/ 5767659 h 6184462"/>
              <a:gd name="connsiteX194" fmla="*/ 1669094 w 6191980"/>
              <a:gd name="connsiteY194" fmla="*/ 5720721 h 6184462"/>
              <a:gd name="connsiteX195" fmla="*/ 1633422 w 6191980"/>
              <a:gd name="connsiteY195" fmla="*/ 5673785 h 6184462"/>
              <a:gd name="connsiteX196" fmla="*/ 1597750 w 6191980"/>
              <a:gd name="connsiteY196" fmla="*/ 5628725 h 6184462"/>
              <a:gd name="connsiteX197" fmla="*/ 1560199 w 6191980"/>
              <a:gd name="connsiteY197" fmla="*/ 5585543 h 6184462"/>
              <a:gd name="connsiteX198" fmla="*/ 1517016 w 6191980"/>
              <a:gd name="connsiteY198" fmla="*/ 5547992 h 6184462"/>
              <a:gd name="connsiteX199" fmla="*/ 1475711 w 6191980"/>
              <a:gd name="connsiteY199" fmla="*/ 5514197 h 6184462"/>
              <a:gd name="connsiteX200" fmla="*/ 1428774 w 6191980"/>
              <a:gd name="connsiteY200" fmla="*/ 5487914 h 6184462"/>
              <a:gd name="connsiteX201" fmla="*/ 1378082 w 6191980"/>
              <a:gd name="connsiteY201" fmla="*/ 5465383 h 6184462"/>
              <a:gd name="connsiteX202" fmla="*/ 1323635 w 6191980"/>
              <a:gd name="connsiteY202" fmla="*/ 5446609 h 6184462"/>
              <a:gd name="connsiteX203" fmla="*/ 1267309 w 6191980"/>
              <a:gd name="connsiteY203" fmla="*/ 5429711 h 6184462"/>
              <a:gd name="connsiteX204" fmla="*/ 1210986 w 6191980"/>
              <a:gd name="connsiteY204" fmla="*/ 5414691 h 6184462"/>
              <a:gd name="connsiteX205" fmla="*/ 1152783 w 6191980"/>
              <a:gd name="connsiteY205" fmla="*/ 5399670 h 6184462"/>
              <a:gd name="connsiteX206" fmla="*/ 1098336 w 6191980"/>
              <a:gd name="connsiteY206" fmla="*/ 5382773 h 6184462"/>
              <a:gd name="connsiteX207" fmla="*/ 1043887 w 6191980"/>
              <a:gd name="connsiteY207" fmla="*/ 5363998 h 6184462"/>
              <a:gd name="connsiteX208" fmla="*/ 993197 w 6191980"/>
              <a:gd name="connsiteY208" fmla="*/ 5341467 h 6184462"/>
              <a:gd name="connsiteX209" fmla="*/ 948135 w 6191980"/>
              <a:gd name="connsiteY209" fmla="*/ 5313305 h 6184462"/>
              <a:gd name="connsiteX210" fmla="*/ 906830 w 6191980"/>
              <a:gd name="connsiteY210" fmla="*/ 5279510 h 6184462"/>
              <a:gd name="connsiteX211" fmla="*/ 873037 w 6191980"/>
              <a:gd name="connsiteY211" fmla="*/ 5238207 h 6184462"/>
              <a:gd name="connsiteX212" fmla="*/ 844875 w 6191980"/>
              <a:gd name="connsiteY212" fmla="*/ 5193146 h 6184462"/>
              <a:gd name="connsiteX213" fmla="*/ 822344 w 6191980"/>
              <a:gd name="connsiteY213" fmla="*/ 5142453 h 6184462"/>
              <a:gd name="connsiteX214" fmla="*/ 803570 w 6191980"/>
              <a:gd name="connsiteY214" fmla="*/ 5088007 h 6184462"/>
              <a:gd name="connsiteX215" fmla="*/ 786672 w 6191980"/>
              <a:gd name="connsiteY215" fmla="*/ 5033560 h 6184462"/>
              <a:gd name="connsiteX216" fmla="*/ 771652 w 6191980"/>
              <a:gd name="connsiteY216" fmla="*/ 4975357 h 6184462"/>
              <a:gd name="connsiteX217" fmla="*/ 756631 w 6191980"/>
              <a:gd name="connsiteY217" fmla="*/ 4919033 h 6184462"/>
              <a:gd name="connsiteX218" fmla="*/ 739734 w 6191980"/>
              <a:gd name="connsiteY218" fmla="*/ 4862708 h 6184462"/>
              <a:gd name="connsiteX219" fmla="*/ 720959 w 6191980"/>
              <a:gd name="connsiteY219" fmla="*/ 4808259 h 6184462"/>
              <a:gd name="connsiteX220" fmla="*/ 698428 w 6191980"/>
              <a:gd name="connsiteY220" fmla="*/ 4757566 h 6184462"/>
              <a:gd name="connsiteX221" fmla="*/ 672143 w 6191980"/>
              <a:gd name="connsiteY221" fmla="*/ 4710630 h 6184462"/>
              <a:gd name="connsiteX222" fmla="*/ 638351 w 6191980"/>
              <a:gd name="connsiteY222" fmla="*/ 4669325 h 6184462"/>
              <a:gd name="connsiteX223" fmla="*/ 600799 w 6191980"/>
              <a:gd name="connsiteY223" fmla="*/ 4626142 h 6184462"/>
              <a:gd name="connsiteX224" fmla="*/ 557617 w 6191980"/>
              <a:gd name="connsiteY224" fmla="*/ 4588593 h 6184462"/>
              <a:gd name="connsiteX225" fmla="*/ 510678 w 6191980"/>
              <a:gd name="connsiteY225" fmla="*/ 4552921 h 6184462"/>
              <a:gd name="connsiteX226" fmla="*/ 463742 w 6191980"/>
              <a:gd name="connsiteY226" fmla="*/ 4517249 h 6184462"/>
              <a:gd name="connsiteX227" fmla="*/ 416805 w 6191980"/>
              <a:gd name="connsiteY227" fmla="*/ 4481577 h 6184462"/>
              <a:gd name="connsiteX228" fmla="*/ 371744 w 6191980"/>
              <a:gd name="connsiteY228" fmla="*/ 4445903 h 6184462"/>
              <a:gd name="connsiteX229" fmla="*/ 328562 w 6191980"/>
              <a:gd name="connsiteY229" fmla="*/ 4406477 h 6184462"/>
              <a:gd name="connsiteX230" fmla="*/ 291012 w 6191980"/>
              <a:gd name="connsiteY230" fmla="*/ 4367050 h 6184462"/>
              <a:gd name="connsiteX231" fmla="*/ 259096 w 6191980"/>
              <a:gd name="connsiteY231" fmla="*/ 4321989 h 6184462"/>
              <a:gd name="connsiteX232" fmla="*/ 234689 w 6191980"/>
              <a:gd name="connsiteY232" fmla="*/ 4275053 h 6184462"/>
              <a:gd name="connsiteX233" fmla="*/ 217791 w 6191980"/>
              <a:gd name="connsiteY233" fmla="*/ 4218729 h 6184462"/>
              <a:gd name="connsiteX234" fmla="*/ 210281 w 6191980"/>
              <a:gd name="connsiteY234" fmla="*/ 4160526 h 6184462"/>
              <a:gd name="connsiteX235" fmla="*/ 208402 w 6191980"/>
              <a:gd name="connsiteY235" fmla="*/ 4100444 h 6184462"/>
              <a:gd name="connsiteX236" fmla="*/ 214035 w 6191980"/>
              <a:gd name="connsiteY236" fmla="*/ 4036610 h 6184462"/>
              <a:gd name="connsiteX237" fmla="*/ 221545 w 6191980"/>
              <a:gd name="connsiteY237" fmla="*/ 3972776 h 6184462"/>
              <a:gd name="connsiteX238" fmla="*/ 230932 w 6191980"/>
              <a:gd name="connsiteY238" fmla="*/ 3908940 h 6184462"/>
              <a:gd name="connsiteX239" fmla="*/ 238443 w 6191980"/>
              <a:gd name="connsiteY239" fmla="*/ 3845106 h 6184462"/>
              <a:gd name="connsiteX240" fmla="*/ 242199 w 6191980"/>
              <a:gd name="connsiteY240" fmla="*/ 3781272 h 6184462"/>
              <a:gd name="connsiteX241" fmla="*/ 242199 w 6191980"/>
              <a:gd name="connsiteY241" fmla="*/ 3719313 h 6184462"/>
              <a:gd name="connsiteX242" fmla="*/ 234689 w 6191980"/>
              <a:gd name="connsiteY242" fmla="*/ 3661113 h 6184462"/>
              <a:gd name="connsiteX243" fmla="*/ 219668 w 6191980"/>
              <a:gd name="connsiteY243" fmla="*/ 3602910 h 6184462"/>
              <a:gd name="connsiteX244" fmla="*/ 197138 w 6191980"/>
              <a:gd name="connsiteY244" fmla="*/ 3548461 h 6184462"/>
              <a:gd name="connsiteX245" fmla="*/ 168976 w 6191980"/>
              <a:gd name="connsiteY245" fmla="*/ 3492137 h 6184462"/>
              <a:gd name="connsiteX246" fmla="*/ 137057 w 6191980"/>
              <a:gd name="connsiteY246" fmla="*/ 3435814 h 6184462"/>
              <a:gd name="connsiteX247" fmla="*/ 103264 w 6191980"/>
              <a:gd name="connsiteY247" fmla="*/ 3379488 h 6184462"/>
              <a:gd name="connsiteX248" fmla="*/ 71346 w 6191980"/>
              <a:gd name="connsiteY248" fmla="*/ 3325039 h 6184462"/>
              <a:gd name="connsiteX249" fmla="*/ 43182 w 6191980"/>
              <a:gd name="connsiteY249" fmla="*/ 3266839 h 6184462"/>
              <a:gd name="connsiteX250" fmla="*/ 20654 w 6191980"/>
              <a:gd name="connsiteY250" fmla="*/ 3210513 h 6184462"/>
              <a:gd name="connsiteX251" fmla="*/ 5634 w 6191980"/>
              <a:gd name="connsiteY251" fmla="*/ 3152310 h 6184462"/>
              <a:gd name="connsiteX252" fmla="*/ 0 w 6191980"/>
              <a:gd name="connsiteY252" fmla="*/ 3092230 h 6184462"/>
              <a:gd name="connsiteX253" fmla="*/ 5634 w 6191980"/>
              <a:gd name="connsiteY253" fmla="*/ 3032152 h 6184462"/>
              <a:gd name="connsiteX254" fmla="*/ 20654 w 6191980"/>
              <a:gd name="connsiteY254" fmla="*/ 2973950 h 6184462"/>
              <a:gd name="connsiteX255" fmla="*/ 43182 w 6191980"/>
              <a:gd name="connsiteY255" fmla="*/ 2917624 h 6184462"/>
              <a:gd name="connsiteX256" fmla="*/ 71346 w 6191980"/>
              <a:gd name="connsiteY256" fmla="*/ 2859423 h 6184462"/>
              <a:gd name="connsiteX257" fmla="*/ 103264 w 6191980"/>
              <a:gd name="connsiteY257" fmla="*/ 2804974 h 6184462"/>
              <a:gd name="connsiteX258" fmla="*/ 137057 w 6191980"/>
              <a:gd name="connsiteY258" fmla="*/ 2748651 h 6184462"/>
              <a:gd name="connsiteX259" fmla="*/ 168976 w 6191980"/>
              <a:gd name="connsiteY259" fmla="*/ 2692325 h 6184462"/>
              <a:gd name="connsiteX260" fmla="*/ 197138 w 6191980"/>
              <a:gd name="connsiteY260" fmla="*/ 2636001 h 6184462"/>
              <a:gd name="connsiteX261" fmla="*/ 219668 w 6191980"/>
              <a:gd name="connsiteY261" fmla="*/ 2581552 h 6184462"/>
              <a:gd name="connsiteX262" fmla="*/ 234689 w 6191980"/>
              <a:gd name="connsiteY262" fmla="*/ 2523350 h 6184462"/>
              <a:gd name="connsiteX263" fmla="*/ 242199 w 6191980"/>
              <a:gd name="connsiteY263" fmla="*/ 2465149 h 6184462"/>
              <a:gd name="connsiteX264" fmla="*/ 242199 w 6191980"/>
              <a:gd name="connsiteY264" fmla="*/ 2403192 h 6184462"/>
              <a:gd name="connsiteX265" fmla="*/ 238443 w 6191980"/>
              <a:gd name="connsiteY265" fmla="*/ 2339356 h 6184462"/>
              <a:gd name="connsiteX266" fmla="*/ 230932 w 6191980"/>
              <a:gd name="connsiteY266" fmla="*/ 2275522 h 6184462"/>
              <a:gd name="connsiteX267" fmla="*/ 221545 w 6191980"/>
              <a:gd name="connsiteY267" fmla="*/ 2211686 h 6184462"/>
              <a:gd name="connsiteX268" fmla="*/ 214035 w 6191980"/>
              <a:gd name="connsiteY268" fmla="*/ 2147852 h 6184462"/>
              <a:gd name="connsiteX269" fmla="*/ 208402 w 6191980"/>
              <a:gd name="connsiteY269" fmla="*/ 2084018 h 6184462"/>
              <a:gd name="connsiteX270" fmla="*/ 210281 w 6191980"/>
              <a:gd name="connsiteY270" fmla="*/ 2023938 h 6184462"/>
              <a:gd name="connsiteX271" fmla="*/ 217791 w 6191980"/>
              <a:gd name="connsiteY271" fmla="*/ 1965736 h 6184462"/>
              <a:gd name="connsiteX272" fmla="*/ 234689 w 6191980"/>
              <a:gd name="connsiteY272" fmla="*/ 1909410 h 6184462"/>
              <a:gd name="connsiteX273" fmla="*/ 259096 w 6191980"/>
              <a:gd name="connsiteY273" fmla="*/ 1862474 h 6184462"/>
              <a:gd name="connsiteX274" fmla="*/ 291012 w 6191980"/>
              <a:gd name="connsiteY274" fmla="*/ 1817414 h 6184462"/>
              <a:gd name="connsiteX275" fmla="*/ 328562 w 6191980"/>
              <a:gd name="connsiteY275" fmla="*/ 1777986 h 6184462"/>
              <a:gd name="connsiteX276" fmla="*/ 371744 w 6191980"/>
              <a:gd name="connsiteY276" fmla="*/ 1738560 h 6184462"/>
              <a:gd name="connsiteX277" fmla="*/ 416805 w 6191980"/>
              <a:gd name="connsiteY277" fmla="*/ 1702885 h 6184462"/>
              <a:gd name="connsiteX278" fmla="*/ 463742 w 6191980"/>
              <a:gd name="connsiteY278" fmla="*/ 1667213 h 6184462"/>
              <a:gd name="connsiteX279" fmla="*/ 510678 w 6191980"/>
              <a:gd name="connsiteY279" fmla="*/ 1631541 h 6184462"/>
              <a:gd name="connsiteX280" fmla="*/ 557617 w 6191980"/>
              <a:gd name="connsiteY280" fmla="*/ 1595869 h 6184462"/>
              <a:gd name="connsiteX281" fmla="*/ 600799 w 6191980"/>
              <a:gd name="connsiteY281" fmla="*/ 1558320 h 6184462"/>
              <a:gd name="connsiteX282" fmla="*/ 638351 w 6191980"/>
              <a:gd name="connsiteY282" fmla="*/ 1515138 h 6184462"/>
              <a:gd name="connsiteX283" fmla="*/ 672143 w 6191980"/>
              <a:gd name="connsiteY283" fmla="*/ 1473832 h 6184462"/>
              <a:gd name="connsiteX284" fmla="*/ 698428 w 6191980"/>
              <a:gd name="connsiteY284" fmla="*/ 1426896 h 6184462"/>
              <a:gd name="connsiteX285" fmla="*/ 720959 w 6191980"/>
              <a:gd name="connsiteY285" fmla="*/ 1376203 h 6184462"/>
              <a:gd name="connsiteX286" fmla="*/ 739734 w 6191980"/>
              <a:gd name="connsiteY286" fmla="*/ 1321755 h 6184462"/>
              <a:gd name="connsiteX287" fmla="*/ 756631 w 6191980"/>
              <a:gd name="connsiteY287" fmla="*/ 1265429 h 6184462"/>
              <a:gd name="connsiteX288" fmla="*/ 771652 w 6191980"/>
              <a:gd name="connsiteY288" fmla="*/ 1209105 h 6184462"/>
              <a:gd name="connsiteX289" fmla="*/ 786672 w 6191980"/>
              <a:gd name="connsiteY289" fmla="*/ 1150903 h 6184462"/>
              <a:gd name="connsiteX290" fmla="*/ 803570 w 6191980"/>
              <a:gd name="connsiteY290" fmla="*/ 1096456 h 6184462"/>
              <a:gd name="connsiteX291" fmla="*/ 822344 w 6191980"/>
              <a:gd name="connsiteY291" fmla="*/ 1042007 h 6184462"/>
              <a:gd name="connsiteX292" fmla="*/ 844875 w 6191980"/>
              <a:gd name="connsiteY292" fmla="*/ 991317 h 6184462"/>
              <a:gd name="connsiteX293" fmla="*/ 873037 w 6191980"/>
              <a:gd name="connsiteY293" fmla="*/ 946257 h 6184462"/>
              <a:gd name="connsiteX294" fmla="*/ 906830 w 6191980"/>
              <a:gd name="connsiteY294" fmla="*/ 904952 h 6184462"/>
              <a:gd name="connsiteX295" fmla="*/ 948135 w 6191980"/>
              <a:gd name="connsiteY295" fmla="*/ 871157 h 6184462"/>
              <a:gd name="connsiteX296" fmla="*/ 993197 w 6191980"/>
              <a:gd name="connsiteY296" fmla="*/ 842995 h 6184462"/>
              <a:gd name="connsiteX297" fmla="*/ 1043887 w 6191980"/>
              <a:gd name="connsiteY297" fmla="*/ 820464 h 6184462"/>
              <a:gd name="connsiteX298" fmla="*/ 1098336 w 6191980"/>
              <a:gd name="connsiteY298" fmla="*/ 801690 h 6184462"/>
              <a:gd name="connsiteX299" fmla="*/ 1152783 w 6191980"/>
              <a:gd name="connsiteY299" fmla="*/ 784792 h 6184462"/>
              <a:gd name="connsiteX300" fmla="*/ 1210986 w 6191980"/>
              <a:gd name="connsiteY300" fmla="*/ 769772 h 6184462"/>
              <a:gd name="connsiteX301" fmla="*/ 1267309 w 6191980"/>
              <a:gd name="connsiteY301" fmla="*/ 754751 h 6184462"/>
              <a:gd name="connsiteX302" fmla="*/ 1323635 w 6191980"/>
              <a:gd name="connsiteY302" fmla="*/ 737854 h 6184462"/>
              <a:gd name="connsiteX303" fmla="*/ 1378082 w 6191980"/>
              <a:gd name="connsiteY303" fmla="*/ 719079 h 6184462"/>
              <a:gd name="connsiteX304" fmla="*/ 1428774 w 6191980"/>
              <a:gd name="connsiteY304" fmla="*/ 696549 h 6184462"/>
              <a:gd name="connsiteX305" fmla="*/ 1475711 w 6191980"/>
              <a:gd name="connsiteY305" fmla="*/ 670266 h 6184462"/>
              <a:gd name="connsiteX306" fmla="*/ 1517016 w 6191980"/>
              <a:gd name="connsiteY306" fmla="*/ 636471 h 6184462"/>
              <a:gd name="connsiteX307" fmla="*/ 1560199 w 6191980"/>
              <a:gd name="connsiteY307" fmla="*/ 598919 h 6184462"/>
              <a:gd name="connsiteX308" fmla="*/ 1597750 w 6191980"/>
              <a:gd name="connsiteY308" fmla="*/ 555737 h 6184462"/>
              <a:gd name="connsiteX309" fmla="*/ 1633422 w 6191980"/>
              <a:gd name="connsiteY309" fmla="*/ 510678 h 6184462"/>
              <a:gd name="connsiteX310" fmla="*/ 1669094 w 6191980"/>
              <a:gd name="connsiteY310" fmla="*/ 463741 h 6184462"/>
              <a:gd name="connsiteX311" fmla="*/ 1704766 w 6191980"/>
              <a:gd name="connsiteY311" fmla="*/ 416803 h 6184462"/>
              <a:gd name="connsiteX312" fmla="*/ 1740438 w 6191980"/>
              <a:gd name="connsiteY312" fmla="*/ 371743 h 6184462"/>
              <a:gd name="connsiteX313" fmla="*/ 1779867 w 6191980"/>
              <a:gd name="connsiteY313" fmla="*/ 328561 h 6184462"/>
              <a:gd name="connsiteX314" fmla="*/ 1819293 w 6191980"/>
              <a:gd name="connsiteY314" fmla="*/ 291012 h 6184462"/>
              <a:gd name="connsiteX315" fmla="*/ 1864354 w 6191980"/>
              <a:gd name="connsiteY315" fmla="*/ 259094 h 6184462"/>
              <a:gd name="connsiteX316" fmla="*/ 1911291 w 6191980"/>
              <a:gd name="connsiteY316" fmla="*/ 234686 h 6184462"/>
              <a:gd name="connsiteX317" fmla="*/ 1967617 w 6191980"/>
              <a:gd name="connsiteY317" fmla="*/ 217789 h 6184462"/>
              <a:gd name="connsiteX318" fmla="*/ 2025819 w 6191980"/>
              <a:gd name="connsiteY318" fmla="*/ 210279 h 6184462"/>
              <a:gd name="connsiteX319" fmla="*/ 2085897 w 6191980"/>
              <a:gd name="connsiteY319" fmla="*/ 208401 h 6184462"/>
              <a:gd name="connsiteX320" fmla="*/ 2149731 w 6191980"/>
              <a:gd name="connsiteY320" fmla="*/ 214035 h 6184462"/>
              <a:gd name="connsiteX321" fmla="*/ 2213567 w 6191980"/>
              <a:gd name="connsiteY321" fmla="*/ 221545 h 6184462"/>
              <a:gd name="connsiteX322" fmla="*/ 2277403 w 6191980"/>
              <a:gd name="connsiteY322" fmla="*/ 230932 h 6184462"/>
              <a:gd name="connsiteX323" fmla="*/ 2341237 w 6191980"/>
              <a:gd name="connsiteY323" fmla="*/ 238443 h 6184462"/>
              <a:gd name="connsiteX324" fmla="*/ 2405071 w 6191980"/>
              <a:gd name="connsiteY324" fmla="*/ 242197 h 6184462"/>
              <a:gd name="connsiteX325" fmla="*/ 2467030 w 6191980"/>
              <a:gd name="connsiteY325" fmla="*/ 242197 h 6184462"/>
              <a:gd name="connsiteX326" fmla="*/ 2525233 w 6191980"/>
              <a:gd name="connsiteY326" fmla="*/ 234686 h 6184462"/>
              <a:gd name="connsiteX327" fmla="*/ 2583436 w 6191980"/>
              <a:gd name="connsiteY327" fmla="*/ 219666 h 6184462"/>
              <a:gd name="connsiteX328" fmla="*/ 2639760 w 6191980"/>
              <a:gd name="connsiteY328" fmla="*/ 197137 h 6184462"/>
              <a:gd name="connsiteX329" fmla="*/ 2696083 w 6191980"/>
              <a:gd name="connsiteY329" fmla="*/ 167096 h 6184462"/>
              <a:gd name="connsiteX330" fmla="*/ 2752409 w 6191980"/>
              <a:gd name="connsiteY330" fmla="*/ 137057 h 6184462"/>
              <a:gd name="connsiteX331" fmla="*/ 2808733 w 6191980"/>
              <a:gd name="connsiteY331" fmla="*/ 103262 h 6184462"/>
              <a:gd name="connsiteX332" fmla="*/ 2863182 w 6191980"/>
              <a:gd name="connsiteY332" fmla="*/ 71344 h 6184462"/>
              <a:gd name="connsiteX333" fmla="*/ 2921385 w 6191980"/>
              <a:gd name="connsiteY333" fmla="*/ 43182 h 6184462"/>
              <a:gd name="connsiteX334" fmla="*/ 2977708 w 6191980"/>
              <a:gd name="connsiteY334" fmla="*/ 20652 h 6184462"/>
              <a:gd name="connsiteX335" fmla="*/ 3035911 w 6191980"/>
              <a:gd name="connsiteY335" fmla="*/ 5631 h 6184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</a:cxnLst>
            <a:rect l="l" t="t" r="r" b="b"/>
            <a:pathLst>
              <a:path w="6191980" h="6184462">
                <a:moveTo>
                  <a:pt x="3095991" y="0"/>
                </a:moveTo>
                <a:lnTo>
                  <a:pt x="3156069" y="5631"/>
                </a:lnTo>
                <a:lnTo>
                  <a:pt x="3214272" y="20652"/>
                </a:lnTo>
                <a:lnTo>
                  <a:pt x="3270598" y="43182"/>
                </a:lnTo>
                <a:lnTo>
                  <a:pt x="3328798" y="71344"/>
                </a:lnTo>
                <a:lnTo>
                  <a:pt x="3383247" y="103262"/>
                </a:lnTo>
                <a:lnTo>
                  <a:pt x="3439573" y="137057"/>
                </a:lnTo>
                <a:lnTo>
                  <a:pt x="3495897" y="167096"/>
                </a:lnTo>
                <a:lnTo>
                  <a:pt x="3552221" y="197137"/>
                </a:lnTo>
                <a:lnTo>
                  <a:pt x="3606669" y="219666"/>
                </a:lnTo>
                <a:lnTo>
                  <a:pt x="3666749" y="234686"/>
                </a:lnTo>
                <a:lnTo>
                  <a:pt x="3724950" y="242197"/>
                </a:lnTo>
                <a:lnTo>
                  <a:pt x="3786907" y="242197"/>
                </a:lnTo>
                <a:lnTo>
                  <a:pt x="3850743" y="238443"/>
                </a:lnTo>
                <a:lnTo>
                  <a:pt x="3914577" y="230932"/>
                </a:lnTo>
                <a:lnTo>
                  <a:pt x="3978413" y="221545"/>
                </a:lnTo>
                <a:lnTo>
                  <a:pt x="4042247" y="214035"/>
                </a:lnTo>
                <a:lnTo>
                  <a:pt x="4106083" y="208401"/>
                </a:lnTo>
                <a:lnTo>
                  <a:pt x="4166161" y="210279"/>
                </a:lnTo>
                <a:lnTo>
                  <a:pt x="4224364" y="217789"/>
                </a:lnTo>
                <a:lnTo>
                  <a:pt x="4280690" y="234686"/>
                </a:lnTo>
                <a:lnTo>
                  <a:pt x="4327628" y="259094"/>
                </a:lnTo>
                <a:lnTo>
                  <a:pt x="4372686" y="291012"/>
                </a:lnTo>
                <a:lnTo>
                  <a:pt x="4412114" y="328561"/>
                </a:lnTo>
                <a:lnTo>
                  <a:pt x="4451542" y="371743"/>
                </a:lnTo>
                <a:lnTo>
                  <a:pt x="4487214" y="416803"/>
                </a:lnTo>
                <a:lnTo>
                  <a:pt x="4522886" y="463741"/>
                </a:lnTo>
                <a:lnTo>
                  <a:pt x="4558559" y="510678"/>
                </a:lnTo>
                <a:lnTo>
                  <a:pt x="4594231" y="555737"/>
                </a:lnTo>
                <a:lnTo>
                  <a:pt x="4631782" y="598919"/>
                </a:lnTo>
                <a:lnTo>
                  <a:pt x="4674964" y="636471"/>
                </a:lnTo>
                <a:lnTo>
                  <a:pt x="4716270" y="670266"/>
                </a:lnTo>
                <a:lnTo>
                  <a:pt x="4763206" y="696549"/>
                </a:lnTo>
                <a:lnTo>
                  <a:pt x="4813899" y="719079"/>
                </a:lnTo>
                <a:lnTo>
                  <a:pt x="4868345" y="737854"/>
                </a:lnTo>
                <a:lnTo>
                  <a:pt x="4924669" y="754751"/>
                </a:lnTo>
                <a:lnTo>
                  <a:pt x="4980995" y="769772"/>
                </a:lnTo>
                <a:lnTo>
                  <a:pt x="5039198" y="784792"/>
                </a:lnTo>
                <a:lnTo>
                  <a:pt x="5093644" y="801690"/>
                </a:lnTo>
                <a:lnTo>
                  <a:pt x="5148091" y="820464"/>
                </a:lnTo>
                <a:lnTo>
                  <a:pt x="5198784" y="842995"/>
                </a:lnTo>
                <a:lnTo>
                  <a:pt x="5243845" y="871157"/>
                </a:lnTo>
                <a:lnTo>
                  <a:pt x="5285151" y="904952"/>
                </a:lnTo>
                <a:lnTo>
                  <a:pt x="5318944" y="946257"/>
                </a:lnTo>
                <a:lnTo>
                  <a:pt x="5347108" y="991317"/>
                </a:lnTo>
                <a:lnTo>
                  <a:pt x="5369636" y="1042007"/>
                </a:lnTo>
                <a:lnTo>
                  <a:pt x="5388410" y="1096456"/>
                </a:lnTo>
                <a:lnTo>
                  <a:pt x="5405308" y="1150903"/>
                </a:lnTo>
                <a:lnTo>
                  <a:pt x="5420328" y="1209105"/>
                </a:lnTo>
                <a:lnTo>
                  <a:pt x="5435349" y="1265429"/>
                </a:lnTo>
                <a:lnTo>
                  <a:pt x="5452246" y="1321755"/>
                </a:lnTo>
                <a:lnTo>
                  <a:pt x="5471021" y="1376203"/>
                </a:lnTo>
                <a:lnTo>
                  <a:pt x="5493550" y="1426896"/>
                </a:lnTo>
                <a:lnTo>
                  <a:pt x="5519836" y="1473832"/>
                </a:lnTo>
                <a:lnTo>
                  <a:pt x="5553632" y="1515138"/>
                </a:lnTo>
                <a:lnTo>
                  <a:pt x="5591181" y="1558320"/>
                </a:lnTo>
                <a:lnTo>
                  <a:pt x="5634364" y="1595869"/>
                </a:lnTo>
                <a:lnTo>
                  <a:pt x="5679425" y="1631541"/>
                </a:lnTo>
                <a:lnTo>
                  <a:pt x="5728238" y="1667213"/>
                </a:lnTo>
                <a:lnTo>
                  <a:pt x="5775175" y="1702885"/>
                </a:lnTo>
                <a:lnTo>
                  <a:pt x="5820236" y="1738560"/>
                </a:lnTo>
                <a:lnTo>
                  <a:pt x="5863416" y="1777986"/>
                </a:lnTo>
                <a:lnTo>
                  <a:pt x="5900968" y="1817414"/>
                </a:lnTo>
                <a:lnTo>
                  <a:pt x="5932886" y="1862474"/>
                </a:lnTo>
                <a:lnTo>
                  <a:pt x="5957294" y="1909410"/>
                </a:lnTo>
                <a:lnTo>
                  <a:pt x="5974191" y="1965736"/>
                </a:lnTo>
                <a:lnTo>
                  <a:pt x="5981700" y="2023938"/>
                </a:lnTo>
                <a:lnTo>
                  <a:pt x="5983578" y="2084018"/>
                </a:lnTo>
                <a:lnTo>
                  <a:pt x="5977945" y="2147852"/>
                </a:lnTo>
                <a:lnTo>
                  <a:pt x="5970435" y="2211686"/>
                </a:lnTo>
                <a:lnTo>
                  <a:pt x="5961048" y="2275522"/>
                </a:lnTo>
                <a:lnTo>
                  <a:pt x="5953538" y="2339356"/>
                </a:lnTo>
                <a:lnTo>
                  <a:pt x="5949784" y="2403192"/>
                </a:lnTo>
                <a:lnTo>
                  <a:pt x="5949784" y="2465149"/>
                </a:lnTo>
                <a:lnTo>
                  <a:pt x="5957294" y="2523350"/>
                </a:lnTo>
                <a:lnTo>
                  <a:pt x="5972312" y="2581552"/>
                </a:lnTo>
                <a:lnTo>
                  <a:pt x="5994843" y="2636001"/>
                </a:lnTo>
                <a:lnTo>
                  <a:pt x="6024884" y="2692325"/>
                </a:lnTo>
                <a:lnTo>
                  <a:pt x="6054922" y="2748651"/>
                </a:lnTo>
                <a:lnTo>
                  <a:pt x="6088718" y="2804974"/>
                </a:lnTo>
                <a:lnTo>
                  <a:pt x="6120634" y="2859423"/>
                </a:lnTo>
                <a:lnTo>
                  <a:pt x="6148798" y="2917624"/>
                </a:lnTo>
                <a:lnTo>
                  <a:pt x="6171326" y="2973950"/>
                </a:lnTo>
                <a:lnTo>
                  <a:pt x="6186347" y="3032152"/>
                </a:lnTo>
                <a:lnTo>
                  <a:pt x="6191980" y="3092230"/>
                </a:lnTo>
                <a:lnTo>
                  <a:pt x="6186347" y="3152310"/>
                </a:lnTo>
                <a:lnTo>
                  <a:pt x="6171326" y="3210513"/>
                </a:lnTo>
                <a:lnTo>
                  <a:pt x="6148798" y="3266839"/>
                </a:lnTo>
                <a:lnTo>
                  <a:pt x="6120634" y="3325039"/>
                </a:lnTo>
                <a:lnTo>
                  <a:pt x="6088718" y="3379488"/>
                </a:lnTo>
                <a:lnTo>
                  <a:pt x="6054922" y="3435814"/>
                </a:lnTo>
                <a:lnTo>
                  <a:pt x="6024884" y="3492137"/>
                </a:lnTo>
                <a:lnTo>
                  <a:pt x="5994843" y="3548461"/>
                </a:lnTo>
                <a:lnTo>
                  <a:pt x="5972312" y="3602910"/>
                </a:lnTo>
                <a:lnTo>
                  <a:pt x="5957294" y="3661113"/>
                </a:lnTo>
                <a:lnTo>
                  <a:pt x="5949784" y="3719313"/>
                </a:lnTo>
                <a:lnTo>
                  <a:pt x="5949784" y="3781272"/>
                </a:lnTo>
                <a:lnTo>
                  <a:pt x="5953538" y="3845106"/>
                </a:lnTo>
                <a:lnTo>
                  <a:pt x="5961048" y="3908940"/>
                </a:lnTo>
                <a:lnTo>
                  <a:pt x="5970435" y="3972776"/>
                </a:lnTo>
                <a:lnTo>
                  <a:pt x="5977945" y="4036610"/>
                </a:lnTo>
                <a:lnTo>
                  <a:pt x="5983578" y="4100444"/>
                </a:lnTo>
                <a:lnTo>
                  <a:pt x="5981700" y="4160526"/>
                </a:lnTo>
                <a:lnTo>
                  <a:pt x="5974191" y="4218729"/>
                </a:lnTo>
                <a:lnTo>
                  <a:pt x="5957294" y="4275053"/>
                </a:lnTo>
                <a:lnTo>
                  <a:pt x="5932886" y="4321989"/>
                </a:lnTo>
                <a:lnTo>
                  <a:pt x="5900968" y="4367050"/>
                </a:lnTo>
                <a:lnTo>
                  <a:pt x="5863416" y="4406477"/>
                </a:lnTo>
                <a:lnTo>
                  <a:pt x="5820236" y="4445903"/>
                </a:lnTo>
                <a:lnTo>
                  <a:pt x="5775175" y="4481577"/>
                </a:lnTo>
                <a:lnTo>
                  <a:pt x="5728238" y="4517249"/>
                </a:lnTo>
                <a:lnTo>
                  <a:pt x="5679425" y="4552921"/>
                </a:lnTo>
                <a:lnTo>
                  <a:pt x="5634364" y="4588593"/>
                </a:lnTo>
                <a:lnTo>
                  <a:pt x="5591181" y="4626142"/>
                </a:lnTo>
                <a:lnTo>
                  <a:pt x="5553632" y="4669325"/>
                </a:lnTo>
                <a:lnTo>
                  <a:pt x="5519836" y="4710630"/>
                </a:lnTo>
                <a:lnTo>
                  <a:pt x="5493550" y="4757566"/>
                </a:lnTo>
                <a:lnTo>
                  <a:pt x="5471021" y="4808259"/>
                </a:lnTo>
                <a:lnTo>
                  <a:pt x="5452246" y="4862708"/>
                </a:lnTo>
                <a:lnTo>
                  <a:pt x="5435349" y="4919033"/>
                </a:lnTo>
                <a:lnTo>
                  <a:pt x="5420328" y="4975357"/>
                </a:lnTo>
                <a:lnTo>
                  <a:pt x="5405308" y="5033560"/>
                </a:lnTo>
                <a:lnTo>
                  <a:pt x="5388410" y="5088007"/>
                </a:lnTo>
                <a:lnTo>
                  <a:pt x="5369636" y="5142453"/>
                </a:lnTo>
                <a:lnTo>
                  <a:pt x="5347108" y="5193146"/>
                </a:lnTo>
                <a:lnTo>
                  <a:pt x="5318944" y="5238207"/>
                </a:lnTo>
                <a:lnTo>
                  <a:pt x="5285151" y="5279510"/>
                </a:lnTo>
                <a:lnTo>
                  <a:pt x="5243845" y="5313305"/>
                </a:lnTo>
                <a:lnTo>
                  <a:pt x="5198784" y="5341467"/>
                </a:lnTo>
                <a:lnTo>
                  <a:pt x="5148091" y="5363998"/>
                </a:lnTo>
                <a:lnTo>
                  <a:pt x="5093644" y="5382773"/>
                </a:lnTo>
                <a:lnTo>
                  <a:pt x="5039198" y="5399670"/>
                </a:lnTo>
                <a:lnTo>
                  <a:pt x="4980995" y="5414691"/>
                </a:lnTo>
                <a:lnTo>
                  <a:pt x="4924669" y="5429711"/>
                </a:lnTo>
                <a:lnTo>
                  <a:pt x="4868345" y="5446609"/>
                </a:lnTo>
                <a:lnTo>
                  <a:pt x="4813899" y="5465383"/>
                </a:lnTo>
                <a:lnTo>
                  <a:pt x="4763206" y="5487914"/>
                </a:lnTo>
                <a:lnTo>
                  <a:pt x="4716270" y="5514197"/>
                </a:lnTo>
                <a:lnTo>
                  <a:pt x="4674964" y="5547992"/>
                </a:lnTo>
                <a:lnTo>
                  <a:pt x="4631782" y="5585543"/>
                </a:lnTo>
                <a:lnTo>
                  <a:pt x="4594231" y="5628725"/>
                </a:lnTo>
                <a:lnTo>
                  <a:pt x="4558559" y="5673785"/>
                </a:lnTo>
                <a:lnTo>
                  <a:pt x="4522886" y="5720721"/>
                </a:lnTo>
                <a:lnTo>
                  <a:pt x="4487214" y="5767659"/>
                </a:lnTo>
                <a:lnTo>
                  <a:pt x="4451542" y="5812719"/>
                </a:lnTo>
                <a:lnTo>
                  <a:pt x="4412114" y="5855901"/>
                </a:lnTo>
                <a:lnTo>
                  <a:pt x="4372686" y="5893450"/>
                </a:lnTo>
                <a:lnTo>
                  <a:pt x="4327628" y="5925368"/>
                </a:lnTo>
                <a:lnTo>
                  <a:pt x="4280690" y="5949776"/>
                </a:lnTo>
                <a:lnTo>
                  <a:pt x="4224364" y="5966674"/>
                </a:lnTo>
                <a:lnTo>
                  <a:pt x="4166161" y="5974184"/>
                </a:lnTo>
                <a:lnTo>
                  <a:pt x="4106083" y="5976061"/>
                </a:lnTo>
                <a:lnTo>
                  <a:pt x="4042247" y="5970428"/>
                </a:lnTo>
                <a:lnTo>
                  <a:pt x="3978413" y="5962919"/>
                </a:lnTo>
                <a:lnTo>
                  <a:pt x="3914577" y="5953530"/>
                </a:lnTo>
                <a:lnTo>
                  <a:pt x="3850743" y="5946022"/>
                </a:lnTo>
                <a:lnTo>
                  <a:pt x="3786907" y="5942266"/>
                </a:lnTo>
                <a:lnTo>
                  <a:pt x="3724950" y="5942266"/>
                </a:lnTo>
                <a:lnTo>
                  <a:pt x="3666749" y="5949776"/>
                </a:lnTo>
                <a:lnTo>
                  <a:pt x="3606669" y="5964797"/>
                </a:lnTo>
                <a:lnTo>
                  <a:pt x="3552221" y="5987325"/>
                </a:lnTo>
                <a:lnTo>
                  <a:pt x="3495897" y="6017366"/>
                </a:lnTo>
                <a:lnTo>
                  <a:pt x="3439573" y="6047407"/>
                </a:lnTo>
                <a:lnTo>
                  <a:pt x="3383247" y="6081200"/>
                </a:lnTo>
                <a:lnTo>
                  <a:pt x="3328798" y="6113118"/>
                </a:lnTo>
                <a:lnTo>
                  <a:pt x="3270598" y="6141280"/>
                </a:lnTo>
                <a:lnTo>
                  <a:pt x="3214272" y="6163811"/>
                </a:lnTo>
                <a:lnTo>
                  <a:pt x="3156069" y="6178831"/>
                </a:lnTo>
                <a:lnTo>
                  <a:pt x="3095991" y="6184462"/>
                </a:lnTo>
                <a:lnTo>
                  <a:pt x="3035911" y="6178831"/>
                </a:lnTo>
                <a:lnTo>
                  <a:pt x="2977708" y="6163811"/>
                </a:lnTo>
                <a:lnTo>
                  <a:pt x="2921385" y="6141280"/>
                </a:lnTo>
                <a:lnTo>
                  <a:pt x="2863182" y="6113118"/>
                </a:lnTo>
                <a:lnTo>
                  <a:pt x="2808733" y="6081200"/>
                </a:lnTo>
                <a:lnTo>
                  <a:pt x="2752409" y="6047407"/>
                </a:lnTo>
                <a:lnTo>
                  <a:pt x="2696083" y="6017366"/>
                </a:lnTo>
                <a:lnTo>
                  <a:pt x="2639760" y="5987325"/>
                </a:lnTo>
                <a:lnTo>
                  <a:pt x="2583436" y="5964797"/>
                </a:lnTo>
                <a:lnTo>
                  <a:pt x="2525233" y="5949776"/>
                </a:lnTo>
                <a:lnTo>
                  <a:pt x="2467030" y="5942266"/>
                </a:lnTo>
                <a:lnTo>
                  <a:pt x="2405071" y="5942266"/>
                </a:lnTo>
                <a:lnTo>
                  <a:pt x="2341237" y="5946022"/>
                </a:lnTo>
                <a:lnTo>
                  <a:pt x="2277403" y="5953530"/>
                </a:lnTo>
                <a:lnTo>
                  <a:pt x="2213567" y="5962919"/>
                </a:lnTo>
                <a:lnTo>
                  <a:pt x="2149731" y="5970428"/>
                </a:lnTo>
                <a:lnTo>
                  <a:pt x="2085897" y="5976061"/>
                </a:lnTo>
                <a:lnTo>
                  <a:pt x="2025819" y="5974184"/>
                </a:lnTo>
                <a:lnTo>
                  <a:pt x="1967617" y="5966674"/>
                </a:lnTo>
                <a:lnTo>
                  <a:pt x="1911291" y="5949776"/>
                </a:lnTo>
                <a:lnTo>
                  <a:pt x="1864354" y="5925368"/>
                </a:lnTo>
                <a:lnTo>
                  <a:pt x="1819293" y="5893450"/>
                </a:lnTo>
                <a:lnTo>
                  <a:pt x="1779867" y="5855901"/>
                </a:lnTo>
                <a:lnTo>
                  <a:pt x="1740438" y="5812719"/>
                </a:lnTo>
                <a:lnTo>
                  <a:pt x="1704766" y="5767659"/>
                </a:lnTo>
                <a:lnTo>
                  <a:pt x="1669094" y="5720721"/>
                </a:lnTo>
                <a:lnTo>
                  <a:pt x="1633422" y="5673785"/>
                </a:lnTo>
                <a:lnTo>
                  <a:pt x="1597750" y="5628725"/>
                </a:lnTo>
                <a:lnTo>
                  <a:pt x="1560199" y="5585543"/>
                </a:lnTo>
                <a:lnTo>
                  <a:pt x="1517016" y="5547992"/>
                </a:lnTo>
                <a:lnTo>
                  <a:pt x="1475711" y="5514197"/>
                </a:lnTo>
                <a:lnTo>
                  <a:pt x="1428774" y="5487914"/>
                </a:lnTo>
                <a:lnTo>
                  <a:pt x="1378082" y="5465383"/>
                </a:lnTo>
                <a:lnTo>
                  <a:pt x="1323635" y="5446609"/>
                </a:lnTo>
                <a:lnTo>
                  <a:pt x="1267309" y="5429711"/>
                </a:lnTo>
                <a:lnTo>
                  <a:pt x="1210986" y="5414691"/>
                </a:lnTo>
                <a:lnTo>
                  <a:pt x="1152783" y="5399670"/>
                </a:lnTo>
                <a:lnTo>
                  <a:pt x="1098336" y="5382773"/>
                </a:lnTo>
                <a:lnTo>
                  <a:pt x="1043887" y="5363998"/>
                </a:lnTo>
                <a:lnTo>
                  <a:pt x="993197" y="5341467"/>
                </a:lnTo>
                <a:lnTo>
                  <a:pt x="948135" y="5313305"/>
                </a:lnTo>
                <a:lnTo>
                  <a:pt x="906830" y="5279510"/>
                </a:lnTo>
                <a:lnTo>
                  <a:pt x="873037" y="5238207"/>
                </a:lnTo>
                <a:lnTo>
                  <a:pt x="844875" y="5193146"/>
                </a:lnTo>
                <a:lnTo>
                  <a:pt x="822344" y="5142453"/>
                </a:lnTo>
                <a:lnTo>
                  <a:pt x="803570" y="5088007"/>
                </a:lnTo>
                <a:lnTo>
                  <a:pt x="786672" y="5033560"/>
                </a:lnTo>
                <a:lnTo>
                  <a:pt x="771652" y="4975357"/>
                </a:lnTo>
                <a:lnTo>
                  <a:pt x="756631" y="4919033"/>
                </a:lnTo>
                <a:lnTo>
                  <a:pt x="739734" y="4862708"/>
                </a:lnTo>
                <a:lnTo>
                  <a:pt x="720959" y="4808259"/>
                </a:lnTo>
                <a:lnTo>
                  <a:pt x="698428" y="4757566"/>
                </a:lnTo>
                <a:lnTo>
                  <a:pt x="672143" y="4710630"/>
                </a:lnTo>
                <a:lnTo>
                  <a:pt x="638351" y="4669325"/>
                </a:lnTo>
                <a:lnTo>
                  <a:pt x="600799" y="4626142"/>
                </a:lnTo>
                <a:lnTo>
                  <a:pt x="557617" y="4588593"/>
                </a:lnTo>
                <a:lnTo>
                  <a:pt x="510678" y="4552921"/>
                </a:lnTo>
                <a:lnTo>
                  <a:pt x="463742" y="4517249"/>
                </a:lnTo>
                <a:lnTo>
                  <a:pt x="416805" y="4481577"/>
                </a:lnTo>
                <a:lnTo>
                  <a:pt x="371744" y="4445903"/>
                </a:lnTo>
                <a:lnTo>
                  <a:pt x="328562" y="4406477"/>
                </a:lnTo>
                <a:lnTo>
                  <a:pt x="291012" y="4367050"/>
                </a:lnTo>
                <a:lnTo>
                  <a:pt x="259096" y="4321989"/>
                </a:lnTo>
                <a:lnTo>
                  <a:pt x="234689" y="4275053"/>
                </a:lnTo>
                <a:lnTo>
                  <a:pt x="217791" y="4218729"/>
                </a:lnTo>
                <a:lnTo>
                  <a:pt x="210281" y="4160526"/>
                </a:lnTo>
                <a:lnTo>
                  <a:pt x="208402" y="4100444"/>
                </a:lnTo>
                <a:lnTo>
                  <a:pt x="214035" y="4036610"/>
                </a:lnTo>
                <a:lnTo>
                  <a:pt x="221545" y="3972776"/>
                </a:lnTo>
                <a:lnTo>
                  <a:pt x="230932" y="3908940"/>
                </a:lnTo>
                <a:lnTo>
                  <a:pt x="238443" y="3845106"/>
                </a:lnTo>
                <a:lnTo>
                  <a:pt x="242199" y="3781272"/>
                </a:lnTo>
                <a:lnTo>
                  <a:pt x="242199" y="3719313"/>
                </a:lnTo>
                <a:lnTo>
                  <a:pt x="234689" y="3661113"/>
                </a:lnTo>
                <a:lnTo>
                  <a:pt x="219668" y="3602910"/>
                </a:lnTo>
                <a:lnTo>
                  <a:pt x="197138" y="3548461"/>
                </a:lnTo>
                <a:lnTo>
                  <a:pt x="168976" y="3492137"/>
                </a:lnTo>
                <a:lnTo>
                  <a:pt x="137057" y="3435814"/>
                </a:lnTo>
                <a:lnTo>
                  <a:pt x="103264" y="3379488"/>
                </a:lnTo>
                <a:lnTo>
                  <a:pt x="71346" y="3325039"/>
                </a:lnTo>
                <a:lnTo>
                  <a:pt x="43182" y="3266839"/>
                </a:lnTo>
                <a:lnTo>
                  <a:pt x="20654" y="3210513"/>
                </a:lnTo>
                <a:lnTo>
                  <a:pt x="5634" y="3152310"/>
                </a:lnTo>
                <a:lnTo>
                  <a:pt x="0" y="3092230"/>
                </a:lnTo>
                <a:lnTo>
                  <a:pt x="5634" y="3032152"/>
                </a:lnTo>
                <a:lnTo>
                  <a:pt x="20654" y="2973950"/>
                </a:lnTo>
                <a:lnTo>
                  <a:pt x="43182" y="2917624"/>
                </a:lnTo>
                <a:lnTo>
                  <a:pt x="71346" y="2859423"/>
                </a:lnTo>
                <a:lnTo>
                  <a:pt x="103264" y="2804974"/>
                </a:lnTo>
                <a:lnTo>
                  <a:pt x="137057" y="2748651"/>
                </a:lnTo>
                <a:lnTo>
                  <a:pt x="168976" y="2692325"/>
                </a:lnTo>
                <a:lnTo>
                  <a:pt x="197138" y="2636001"/>
                </a:lnTo>
                <a:lnTo>
                  <a:pt x="219668" y="2581552"/>
                </a:lnTo>
                <a:lnTo>
                  <a:pt x="234689" y="2523350"/>
                </a:lnTo>
                <a:lnTo>
                  <a:pt x="242199" y="2465149"/>
                </a:lnTo>
                <a:lnTo>
                  <a:pt x="242199" y="2403192"/>
                </a:lnTo>
                <a:lnTo>
                  <a:pt x="238443" y="2339356"/>
                </a:lnTo>
                <a:lnTo>
                  <a:pt x="230932" y="2275522"/>
                </a:lnTo>
                <a:lnTo>
                  <a:pt x="221545" y="2211686"/>
                </a:lnTo>
                <a:lnTo>
                  <a:pt x="214035" y="2147852"/>
                </a:lnTo>
                <a:lnTo>
                  <a:pt x="208402" y="2084018"/>
                </a:lnTo>
                <a:lnTo>
                  <a:pt x="210281" y="2023938"/>
                </a:lnTo>
                <a:lnTo>
                  <a:pt x="217791" y="1965736"/>
                </a:lnTo>
                <a:lnTo>
                  <a:pt x="234689" y="1909410"/>
                </a:lnTo>
                <a:lnTo>
                  <a:pt x="259096" y="1862474"/>
                </a:lnTo>
                <a:lnTo>
                  <a:pt x="291012" y="1817414"/>
                </a:lnTo>
                <a:lnTo>
                  <a:pt x="328562" y="1777986"/>
                </a:lnTo>
                <a:lnTo>
                  <a:pt x="371744" y="1738560"/>
                </a:lnTo>
                <a:lnTo>
                  <a:pt x="416805" y="1702885"/>
                </a:lnTo>
                <a:lnTo>
                  <a:pt x="463742" y="1667213"/>
                </a:lnTo>
                <a:lnTo>
                  <a:pt x="510678" y="1631541"/>
                </a:lnTo>
                <a:lnTo>
                  <a:pt x="557617" y="1595869"/>
                </a:lnTo>
                <a:lnTo>
                  <a:pt x="600799" y="1558320"/>
                </a:lnTo>
                <a:lnTo>
                  <a:pt x="638351" y="1515138"/>
                </a:lnTo>
                <a:lnTo>
                  <a:pt x="672143" y="1473832"/>
                </a:lnTo>
                <a:lnTo>
                  <a:pt x="698428" y="1426896"/>
                </a:lnTo>
                <a:lnTo>
                  <a:pt x="720959" y="1376203"/>
                </a:lnTo>
                <a:lnTo>
                  <a:pt x="739734" y="1321755"/>
                </a:lnTo>
                <a:lnTo>
                  <a:pt x="756631" y="1265429"/>
                </a:lnTo>
                <a:lnTo>
                  <a:pt x="771652" y="1209105"/>
                </a:lnTo>
                <a:lnTo>
                  <a:pt x="786672" y="1150903"/>
                </a:lnTo>
                <a:lnTo>
                  <a:pt x="803570" y="1096456"/>
                </a:lnTo>
                <a:lnTo>
                  <a:pt x="822344" y="1042007"/>
                </a:lnTo>
                <a:lnTo>
                  <a:pt x="844875" y="991317"/>
                </a:lnTo>
                <a:lnTo>
                  <a:pt x="873037" y="946257"/>
                </a:lnTo>
                <a:lnTo>
                  <a:pt x="906830" y="904952"/>
                </a:lnTo>
                <a:lnTo>
                  <a:pt x="948135" y="871157"/>
                </a:lnTo>
                <a:lnTo>
                  <a:pt x="993197" y="842995"/>
                </a:lnTo>
                <a:lnTo>
                  <a:pt x="1043887" y="820464"/>
                </a:lnTo>
                <a:lnTo>
                  <a:pt x="1098336" y="801690"/>
                </a:lnTo>
                <a:lnTo>
                  <a:pt x="1152783" y="784792"/>
                </a:lnTo>
                <a:lnTo>
                  <a:pt x="1210986" y="769772"/>
                </a:lnTo>
                <a:lnTo>
                  <a:pt x="1267309" y="754751"/>
                </a:lnTo>
                <a:lnTo>
                  <a:pt x="1323635" y="737854"/>
                </a:lnTo>
                <a:lnTo>
                  <a:pt x="1378082" y="719079"/>
                </a:lnTo>
                <a:lnTo>
                  <a:pt x="1428774" y="696549"/>
                </a:lnTo>
                <a:lnTo>
                  <a:pt x="1475711" y="670266"/>
                </a:lnTo>
                <a:lnTo>
                  <a:pt x="1517016" y="636471"/>
                </a:lnTo>
                <a:lnTo>
                  <a:pt x="1560199" y="598919"/>
                </a:lnTo>
                <a:lnTo>
                  <a:pt x="1597750" y="555737"/>
                </a:lnTo>
                <a:lnTo>
                  <a:pt x="1633422" y="510678"/>
                </a:lnTo>
                <a:lnTo>
                  <a:pt x="1669094" y="463741"/>
                </a:lnTo>
                <a:lnTo>
                  <a:pt x="1704766" y="416803"/>
                </a:lnTo>
                <a:lnTo>
                  <a:pt x="1740438" y="371743"/>
                </a:lnTo>
                <a:lnTo>
                  <a:pt x="1779867" y="328561"/>
                </a:lnTo>
                <a:lnTo>
                  <a:pt x="1819293" y="291012"/>
                </a:lnTo>
                <a:lnTo>
                  <a:pt x="1864354" y="259094"/>
                </a:lnTo>
                <a:lnTo>
                  <a:pt x="1911291" y="234686"/>
                </a:lnTo>
                <a:lnTo>
                  <a:pt x="1967617" y="217789"/>
                </a:lnTo>
                <a:lnTo>
                  <a:pt x="2025819" y="210279"/>
                </a:lnTo>
                <a:lnTo>
                  <a:pt x="2085897" y="208401"/>
                </a:lnTo>
                <a:lnTo>
                  <a:pt x="2149731" y="214035"/>
                </a:lnTo>
                <a:lnTo>
                  <a:pt x="2213567" y="221545"/>
                </a:lnTo>
                <a:lnTo>
                  <a:pt x="2277403" y="230932"/>
                </a:lnTo>
                <a:lnTo>
                  <a:pt x="2341237" y="238443"/>
                </a:lnTo>
                <a:lnTo>
                  <a:pt x="2405071" y="242197"/>
                </a:lnTo>
                <a:lnTo>
                  <a:pt x="2467030" y="242197"/>
                </a:lnTo>
                <a:lnTo>
                  <a:pt x="2525233" y="234686"/>
                </a:lnTo>
                <a:lnTo>
                  <a:pt x="2583436" y="219666"/>
                </a:lnTo>
                <a:lnTo>
                  <a:pt x="2639760" y="197137"/>
                </a:lnTo>
                <a:lnTo>
                  <a:pt x="2696083" y="167096"/>
                </a:lnTo>
                <a:lnTo>
                  <a:pt x="2752409" y="137057"/>
                </a:lnTo>
                <a:lnTo>
                  <a:pt x="2808733" y="103262"/>
                </a:lnTo>
                <a:lnTo>
                  <a:pt x="2863182" y="71344"/>
                </a:lnTo>
                <a:lnTo>
                  <a:pt x="2921385" y="43182"/>
                </a:lnTo>
                <a:lnTo>
                  <a:pt x="2977708" y="20652"/>
                </a:lnTo>
                <a:lnTo>
                  <a:pt x="3035911" y="5631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115" name="Freeform: Shape 4114">
            <a:extLst>
              <a:ext uri="{FF2B5EF4-FFF2-40B4-BE49-F238E27FC236}">
                <a16:creationId xmlns:a16="http://schemas.microsoft.com/office/drawing/2014/main" id="{46BE45F8-AB8D-48D5-B1BE-C374AA530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09769" y="734672"/>
            <a:ext cx="3172463" cy="3168646"/>
          </a:xfrm>
          <a:custGeom>
            <a:avLst/>
            <a:gdLst>
              <a:gd name="connsiteX0" fmla="*/ 1586232 w 3172463"/>
              <a:gd name="connsiteY0" fmla="*/ 0 h 3168646"/>
              <a:gd name="connsiteX1" fmla="*/ 1617013 w 3172463"/>
              <a:gd name="connsiteY1" fmla="*/ 2885 h 3168646"/>
              <a:gd name="connsiteX2" fmla="*/ 1646833 w 3172463"/>
              <a:gd name="connsiteY2" fmla="*/ 10581 h 3168646"/>
              <a:gd name="connsiteX3" fmla="*/ 1675692 w 3172463"/>
              <a:gd name="connsiteY3" fmla="*/ 22125 h 3168646"/>
              <a:gd name="connsiteX4" fmla="*/ 1705511 w 3172463"/>
              <a:gd name="connsiteY4" fmla="*/ 36554 h 3168646"/>
              <a:gd name="connsiteX5" fmla="*/ 1733408 w 3172463"/>
              <a:gd name="connsiteY5" fmla="*/ 52907 h 3168646"/>
              <a:gd name="connsiteX6" fmla="*/ 1762267 w 3172463"/>
              <a:gd name="connsiteY6" fmla="*/ 70222 h 3168646"/>
              <a:gd name="connsiteX7" fmla="*/ 1791124 w 3172463"/>
              <a:gd name="connsiteY7" fmla="*/ 85613 h 3168646"/>
              <a:gd name="connsiteX8" fmla="*/ 1819981 w 3172463"/>
              <a:gd name="connsiteY8" fmla="*/ 101004 h 3168646"/>
              <a:gd name="connsiteX9" fmla="*/ 1847878 w 3172463"/>
              <a:gd name="connsiteY9" fmla="*/ 112547 h 3168646"/>
              <a:gd name="connsiteX10" fmla="*/ 1878660 w 3172463"/>
              <a:gd name="connsiteY10" fmla="*/ 120243 h 3168646"/>
              <a:gd name="connsiteX11" fmla="*/ 1908479 w 3172463"/>
              <a:gd name="connsiteY11" fmla="*/ 124091 h 3168646"/>
              <a:gd name="connsiteX12" fmla="*/ 1940223 w 3172463"/>
              <a:gd name="connsiteY12" fmla="*/ 124091 h 3168646"/>
              <a:gd name="connsiteX13" fmla="*/ 1972930 w 3172463"/>
              <a:gd name="connsiteY13" fmla="*/ 122167 h 3168646"/>
              <a:gd name="connsiteX14" fmla="*/ 2005635 w 3172463"/>
              <a:gd name="connsiteY14" fmla="*/ 118320 h 3168646"/>
              <a:gd name="connsiteX15" fmla="*/ 2038341 w 3172463"/>
              <a:gd name="connsiteY15" fmla="*/ 113510 h 3168646"/>
              <a:gd name="connsiteX16" fmla="*/ 2071047 w 3172463"/>
              <a:gd name="connsiteY16" fmla="*/ 109662 h 3168646"/>
              <a:gd name="connsiteX17" fmla="*/ 2103753 w 3172463"/>
              <a:gd name="connsiteY17" fmla="*/ 106776 h 3168646"/>
              <a:gd name="connsiteX18" fmla="*/ 2134534 w 3172463"/>
              <a:gd name="connsiteY18" fmla="*/ 107738 h 3168646"/>
              <a:gd name="connsiteX19" fmla="*/ 2164354 w 3172463"/>
              <a:gd name="connsiteY19" fmla="*/ 111585 h 3168646"/>
              <a:gd name="connsiteX20" fmla="*/ 2193213 w 3172463"/>
              <a:gd name="connsiteY20" fmla="*/ 120243 h 3168646"/>
              <a:gd name="connsiteX21" fmla="*/ 2217262 w 3172463"/>
              <a:gd name="connsiteY21" fmla="*/ 132748 h 3168646"/>
              <a:gd name="connsiteX22" fmla="*/ 2240347 w 3172463"/>
              <a:gd name="connsiteY22" fmla="*/ 149102 h 3168646"/>
              <a:gd name="connsiteX23" fmla="*/ 2260548 w 3172463"/>
              <a:gd name="connsiteY23" fmla="*/ 168340 h 3168646"/>
              <a:gd name="connsiteX24" fmla="*/ 2280749 w 3172463"/>
              <a:gd name="connsiteY24" fmla="*/ 190465 h 3168646"/>
              <a:gd name="connsiteX25" fmla="*/ 2299026 w 3172463"/>
              <a:gd name="connsiteY25" fmla="*/ 213551 h 3168646"/>
              <a:gd name="connsiteX26" fmla="*/ 2317302 w 3172463"/>
              <a:gd name="connsiteY26" fmla="*/ 237601 h 3168646"/>
              <a:gd name="connsiteX27" fmla="*/ 2335579 w 3172463"/>
              <a:gd name="connsiteY27" fmla="*/ 261649 h 3168646"/>
              <a:gd name="connsiteX28" fmla="*/ 2353856 w 3172463"/>
              <a:gd name="connsiteY28" fmla="*/ 284735 h 3168646"/>
              <a:gd name="connsiteX29" fmla="*/ 2373095 w 3172463"/>
              <a:gd name="connsiteY29" fmla="*/ 306860 h 3168646"/>
              <a:gd name="connsiteX30" fmla="*/ 2395219 w 3172463"/>
              <a:gd name="connsiteY30" fmla="*/ 326100 h 3168646"/>
              <a:gd name="connsiteX31" fmla="*/ 2416382 w 3172463"/>
              <a:gd name="connsiteY31" fmla="*/ 343415 h 3168646"/>
              <a:gd name="connsiteX32" fmla="*/ 2440430 w 3172463"/>
              <a:gd name="connsiteY32" fmla="*/ 356881 h 3168646"/>
              <a:gd name="connsiteX33" fmla="*/ 2466403 w 3172463"/>
              <a:gd name="connsiteY33" fmla="*/ 368425 h 3168646"/>
              <a:gd name="connsiteX34" fmla="*/ 2494298 w 3172463"/>
              <a:gd name="connsiteY34" fmla="*/ 378044 h 3168646"/>
              <a:gd name="connsiteX35" fmla="*/ 2523156 w 3172463"/>
              <a:gd name="connsiteY35" fmla="*/ 386701 h 3168646"/>
              <a:gd name="connsiteX36" fmla="*/ 2552014 w 3172463"/>
              <a:gd name="connsiteY36" fmla="*/ 394397 h 3168646"/>
              <a:gd name="connsiteX37" fmla="*/ 2581835 w 3172463"/>
              <a:gd name="connsiteY37" fmla="*/ 402093 h 3168646"/>
              <a:gd name="connsiteX38" fmla="*/ 2609730 w 3172463"/>
              <a:gd name="connsiteY38" fmla="*/ 410751 h 3168646"/>
              <a:gd name="connsiteX39" fmla="*/ 2637626 w 3172463"/>
              <a:gd name="connsiteY39" fmla="*/ 420370 h 3168646"/>
              <a:gd name="connsiteX40" fmla="*/ 2663599 w 3172463"/>
              <a:gd name="connsiteY40" fmla="*/ 431914 h 3168646"/>
              <a:gd name="connsiteX41" fmla="*/ 2686686 w 3172463"/>
              <a:gd name="connsiteY41" fmla="*/ 446342 h 3168646"/>
              <a:gd name="connsiteX42" fmla="*/ 2707849 w 3172463"/>
              <a:gd name="connsiteY42" fmla="*/ 463658 h 3168646"/>
              <a:gd name="connsiteX43" fmla="*/ 2725162 w 3172463"/>
              <a:gd name="connsiteY43" fmla="*/ 484821 h 3168646"/>
              <a:gd name="connsiteX44" fmla="*/ 2739592 w 3172463"/>
              <a:gd name="connsiteY44" fmla="*/ 507907 h 3168646"/>
              <a:gd name="connsiteX45" fmla="*/ 2751135 w 3172463"/>
              <a:gd name="connsiteY45" fmla="*/ 533879 h 3168646"/>
              <a:gd name="connsiteX46" fmla="*/ 2760754 w 3172463"/>
              <a:gd name="connsiteY46" fmla="*/ 561776 h 3168646"/>
              <a:gd name="connsiteX47" fmla="*/ 2769411 w 3172463"/>
              <a:gd name="connsiteY47" fmla="*/ 589672 h 3168646"/>
              <a:gd name="connsiteX48" fmla="*/ 2777107 w 3172463"/>
              <a:gd name="connsiteY48" fmla="*/ 619492 h 3168646"/>
              <a:gd name="connsiteX49" fmla="*/ 2784803 w 3172463"/>
              <a:gd name="connsiteY49" fmla="*/ 648350 h 3168646"/>
              <a:gd name="connsiteX50" fmla="*/ 2793460 w 3172463"/>
              <a:gd name="connsiteY50" fmla="*/ 677209 h 3168646"/>
              <a:gd name="connsiteX51" fmla="*/ 2803080 w 3172463"/>
              <a:gd name="connsiteY51" fmla="*/ 705106 h 3168646"/>
              <a:gd name="connsiteX52" fmla="*/ 2814622 w 3172463"/>
              <a:gd name="connsiteY52" fmla="*/ 731079 h 3168646"/>
              <a:gd name="connsiteX53" fmla="*/ 2828090 w 3172463"/>
              <a:gd name="connsiteY53" fmla="*/ 755127 h 3168646"/>
              <a:gd name="connsiteX54" fmla="*/ 2845405 w 3172463"/>
              <a:gd name="connsiteY54" fmla="*/ 776290 h 3168646"/>
              <a:gd name="connsiteX55" fmla="*/ 2864644 w 3172463"/>
              <a:gd name="connsiteY55" fmla="*/ 798415 h 3168646"/>
              <a:gd name="connsiteX56" fmla="*/ 2886768 w 3172463"/>
              <a:gd name="connsiteY56" fmla="*/ 817653 h 3168646"/>
              <a:gd name="connsiteX57" fmla="*/ 2909855 w 3172463"/>
              <a:gd name="connsiteY57" fmla="*/ 835930 h 3168646"/>
              <a:gd name="connsiteX58" fmla="*/ 2934865 w 3172463"/>
              <a:gd name="connsiteY58" fmla="*/ 854207 h 3168646"/>
              <a:gd name="connsiteX59" fmla="*/ 2958913 w 3172463"/>
              <a:gd name="connsiteY59" fmla="*/ 872484 h 3168646"/>
              <a:gd name="connsiteX60" fmla="*/ 2982000 w 3172463"/>
              <a:gd name="connsiteY60" fmla="*/ 890761 h 3168646"/>
              <a:gd name="connsiteX61" fmla="*/ 3004124 w 3172463"/>
              <a:gd name="connsiteY61" fmla="*/ 910962 h 3168646"/>
              <a:gd name="connsiteX62" fmla="*/ 3023363 w 3172463"/>
              <a:gd name="connsiteY62" fmla="*/ 931163 h 3168646"/>
              <a:gd name="connsiteX63" fmla="*/ 3039716 w 3172463"/>
              <a:gd name="connsiteY63" fmla="*/ 954249 h 3168646"/>
              <a:gd name="connsiteX64" fmla="*/ 3052221 w 3172463"/>
              <a:gd name="connsiteY64" fmla="*/ 978298 h 3168646"/>
              <a:gd name="connsiteX65" fmla="*/ 3060879 w 3172463"/>
              <a:gd name="connsiteY65" fmla="*/ 1007156 h 3168646"/>
              <a:gd name="connsiteX66" fmla="*/ 3064726 w 3172463"/>
              <a:gd name="connsiteY66" fmla="*/ 1036977 h 3168646"/>
              <a:gd name="connsiteX67" fmla="*/ 3065689 w 3172463"/>
              <a:gd name="connsiteY67" fmla="*/ 1067759 h 3168646"/>
              <a:gd name="connsiteX68" fmla="*/ 3062802 w 3172463"/>
              <a:gd name="connsiteY68" fmla="*/ 1100465 h 3168646"/>
              <a:gd name="connsiteX69" fmla="*/ 3058954 w 3172463"/>
              <a:gd name="connsiteY69" fmla="*/ 1133171 h 3168646"/>
              <a:gd name="connsiteX70" fmla="*/ 3054145 w 3172463"/>
              <a:gd name="connsiteY70" fmla="*/ 1165877 h 3168646"/>
              <a:gd name="connsiteX71" fmla="*/ 3050297 w 3172463"/>
              <a:gd name="connsiteY71" fmla="*/ 1198583 h 3168646"/>
              <a:gd name="connsiteX72" fmla="*/ 3048374 w 3172463"/>
              <a:gd name="connsiteY72" fmla="*/ 1231290 h 3168646"/>
              <a:gd name="connsiteX73" fmla="*/ 3048374 w 3172463"/>
              <a:gd name="connsiteY73" fmla="*/ 1263034 h 3168646"/>
              <a:gd name="connsiteX74" fmla="*/ 3052221 w 3172463"/>
              <a:gd name="connsiteY74" fmla="*/ 1292853 h 3168646"/>
              <a:gd name="connsiteX75" fmla="*/ 3059916 w 3172463"/>
              <a:gd name="connsiteY75" fmla="*/ 1322674 h 3168646"/>
              <a:gd name="connsiteX76" fmla="*/ 3071460 w 3172463"/>
              <a:gd name="connsiteY76" fmla="*/ 1350571 h 3168646"/>
              <a:gd name="connsiteX77" fmla="*/ 3086851 w 3172463"/>
              <a:gd name="connsiteY77" fmla="*/ 1379429 h 3168646"/>
              <a:gd name="connsiteX78" fmla="*/ 3102242 w 3172463"/>
              <a:gd name="connsiteY78" fmla="*/ 1408288 h 3168646"/>
              <a:gd name="connsiteX79" fmla="*/ 3119557 w 3172463"/>
              <a:gd name="connsiteY79" fmla="*/ 1437145 h 3168646"/>
              <a:gd name="connsiteX80" fmla="*/ 3135909 w 3172463"/>
              <a:gd name="connsiteY80" fmla="*/ 1465043 h 3168646"/>
              <a:gd name="connsiteX81" fmla="*/ 3150339 w 3172463"/>
              <a:gd name="connsiteY81" fmla="*/ 1494862 h 3168646"/>
              <a:gd name="connsiteX82" fmla="*/ 3161881 w 3172463"/>
              <a:gd name="connsiteY82" fmla="*/ 1523721 h 3168646"/>
              <a:gd name="connsiteX83" fmla="*/ 3169577 w 3172463"/>
              <a:gd name="connsiteY83" fmla="*/ 1553541 h 3168646"/>
              <a:gd name="connsiteX84" fmla="*/ 3172463 w 3172463"/>
              <a:gd name="connsiteY84" fmla="*/ 1584323 h 3168646"/>
              <a:gd name="connsiteX85" fmla="*/ 3169577 w 3172463"/>
              <a:gd name="connsiteY85" fmla="*/ 1615105 h 3168646"/>
              <a:gd name="connsiteX86" fmla="*/ 3161881 w 3172463"/>
              <a:gd name="connsiteY86" fmla="*/ 1644925 h 3168646"/>
              <a:gd name="connsiteX87" fmla="*/ 3150339 w 3172463"/>
              <a:gd name="connsiteY87" fmla="*/ 1673784 h 3168646"/>
              <a:gd name="connsiteX88" fmla="*/ 3135909 w 3172463"/>
              <a:gd name="connsiteY88" fmla="*/ 1703604 h 3168646"/>
              <a:gd name="connsiteX89" fmla="*/ 3119557 w 3172463"/>
              <a:gd name="connsiteY89" fmla="*/ 1731501 h 3168646"/>
              <a:gd name="connsiteX90" fmla="*/ 3102242 w 3172463"/>
              <a:gd name="connsiteY90" fmla="*/ 1760360 h 3168646"/>
              <a:gd name="connsiteX91" fmla="*/ 3086851 w 3172463"/>
              <a:gd name="connsiteY91" fmla="*/ 1789218 h 3168646"/>
              <a:gd name="connsiteX92" fmla="*/ 3071460 w 3172463"/>
              <a:gd name="connsiteY92" fmla="*/ 1818075 h 3168646"/>
              <a:gd name="connsiteX93" fmla="*/ 3059916 w 3172463"/>
              <a:gd name="connsiteY93" fmla="*/ 1845972 h 3168646"/>
              <a:gd name="connsiteX94" fmla="*/ 3052221 w 3172463"/>
              <a:gd name="connsiteY94" fmla="*/ 1875793 h 3168646"/>
              <a:gd name="connsiteX95" fmla="*/ 3048374 w 3172463"/>
              <a:gd name="connsiteY95" fmla="*/ 1905613 h 3168646"/>
              <a:gd name="connsiteX96" fmla="*/ 3048374 w 3172463"/>
              <a:gd name="connsiteY96" fmla="*/ 1937358 h 3168646"/>
              <a:gd name="connsiteX97" fmla="*/ 3050297 w 3172463"/>
              <a:gd name="connsiteY97" fmla="*/ 1970063 h 3168646"/>
              <a:gd name="connsiteX98" fmla="*/ 3054145 w 3172463"/>
              <a:gd name="connsiteY98" fmla="*/ 2002769 h 3168646"/>
              <a:gd name="connsiteX99" fmla="*/ 3058954 w 3172463"/>
              <a:gd name="connsiteY99" fmla="*/ 2035476 h 3168646"/>
              <a:gd name="connsiteX100" fmla="*/ 3062802 w 3172463"/>
              <a:gd name="connsiteY100" fmla="*/ 2068181 h 3168646"/>
              <a:gd name="connsiteX101" fmla="*/ 3065689 w 3172463"/>
              <a:gd name="connsiteY101" fmla="*/ 2100887 h 3168646"/>
              <a:gd name="connsiteX102" fmla="*/ 3064726 w 3172463"/>
              <a:gd name="connsiteY102" fmla="*/ 2131670 h 3168646"/>
              <a:gd name="connsiteX103" fmla="*/ 3060879 w 3172463"/>
              <a:gd name="connsiteY103" fmla="*/ 2161491 h 3168646"/>
              <a:gd name="connsiteX104" fmla="*/ 3052221 w 3172463"/>
              <a:gd name="connsiteY104" fmla="*/ 2190349 h 3168646"/>
              <a:gd name="connsiteX105" fmla="*/ 3039716 w 3172463"/>
              <a:gd name="connsiteY105" fmla="*/ 2214397 h 3168646"/>
              <a:gd name="connsiteX106" fmla="*/ 3023363 w 3172463"/>
              <a:gd name="connsiteY106" fmla="*/ 2237484 h 3168646"/>
              <a:gd name="connsiteX107" fmla="*/ 3004124 w 3172463"/>
              <a:gd name="connsiteY107" fmla="*/ 2257685 h 3168646"/>
              <a:gd name="connsiteX108" fmla="*/ 2982000 w 3172463"/>
              <a:gd name="connsiteY108" fmla="*/ 2277885 h 3168646"/>
              <a:gd name="connsiteX109" fmla="*/ 2958913 w 3172463"/>
              <a:gd name="connsiteY109" fmla="*/ 2296163 h 3168646"/>
              <a:gd name="connsiteX110" fmla="*/ 2934865 w 3172463"/>
              <a:gd name="connsiteY110" fmla="*/ 2314439 h 3168646"/>
              <a:gd name="connsiteX111" fmla="*/ 2909855 w 3172463"/>
              <a:gd name="connsiteY111" fmla="*/ 2332716 h 3168646"/>
              <a:gd name="connsiteX112" fmla="*/ 2886768 w 3172463"/>
              <a:gd name="connsiteY112" fmla="*/ 2350993 h 3168646"/>
              <a:gd name="connsiteX113" fmla="*/ 2864644 w 3172463"/>
              <a:gd name="connsiteY113" fmla="*/ 2370232 h 3168646"/>
              <a:gd name="connsiteX114" fmla="*/ 2845405 w 3172463"/>
              <a:gd name="connsiteY114" fmla="*/ 2392356 h 3168646"/>
              <a:gd name="connsiteX115" fmla="*/ 2828090 w 3172463"/>
              <a:gd name="connsiteY115" fmla="*/ 2413519 h 3168646"/>
              <a:gd name="connsiteX116" fmla="*/ 2814622 w 3172463"/>
              <a:gd name="connsiteY116" fmla="*/ 2437568 h 3168646"/>
              <a:gd name="connsiteX117" fmla="*/ 2803080 w 3172463"/>
              <a:gd name="connsiteY117" fmla="*/ 2463540 h 3168646"/>
              <a:gd name="connsiteX118" fmla="*/ 2793460 w 3172463"/>
              <a:gd name="connsiteY118" fmla="*/ 2491437 h 3168646"/>
              <a:gd name="connsiteX119" fmla="*/ 2784803 w 3172463"/>
              <a:gd name="connsiteY119" fmla="*/ 2520296 h 3168646"/>
              <a:gd name="connsiteX120" fmla="*/ 2777107 w 3172463"/>
              <a:gd name="connsiteY120" fmla="*/ 2549154 h 3168646"/>
              <a:gd name="connsiteX121" fmla="*/ 2769411 w 3172463"/>
              <a:gd name="connsiteY121" fmla="*/ 2578974 h 3168646"/>
              <a:gd name="connsiteX122" fmla="*/ 2760754 w 3172463"/>
              <a:gd name="connsiteY122" fmla="*/ 2606871 h 3168646"/>
              <a:gd name="connsiteX123" fmla="*/ 2751135 w 3172463"/>
              <a:gd name="connsiteY123" fmla="*/ 2634767 h 3168646"/>
              <a:gd name="connsiteX124" fmla="*/ 2739592 w 3172463"/>
              <a:gd name="connsiteY124" fmla="*/ 2660739 h 3168646"/>
              <a:gd name="connsiteX125" fmla="*/ 2725162 w 3172463"/>
              <a:gd name="connsiteY125" fmla="*/ 2683827 h 3168646"/>
              <a:gd name="connsiteX126" fmla="*/ 2707849 w 3172463"/>
              <a:gd name="connsiteY126" fmla="*/ 2704989 h 3168646"/>
              <a:gd name="connsiteX127" fmla="*/ 2686686 w 3172463"/>
              <a:gd name="connsiteY127" fmla="*/ 2722304 h 3168646"/>
              <a:gd name="connsiteX128" fmla="*/ 2663599 w 3172463"/>
              <a:gd name="connsiteY128" fmla="*/ 2736733 h 3168646"/>
              <a:gd name="connsiteX129" fmla="*/ 2637626 w 3172463"/>
              <a:gd name="connsiteY129" fmla="*/ 2748276 h 3168646"/>
              <a:gd name="connsiteX130" fmla="*/ 2609730 w 3172463"/>
              <a:gd name="connsiteY130" fmla="*/ 2757896 h 3168646"/>
              <a:gd name="connsiteX131" fmla="*/ 2581835 w 3172463"/>
              <a:gd name="connsiteY131" fmla="*/ 2766553 h 3168646"/>
              <a:gd name="connsiteX132" fmla="*/ 2552014 w 3172463"/>
              <a:gd name="connsiteY132" fmla="*/ 2774249 h 3168646"/>
              <a:gd name="connsiteX133" fmla="*/ 2523156 w 3172463"/>
              <a:gd name="connsiteY133" fmla="*/ 2781945 h 3168646"/>
              <a:gd name="connsiteX134" fmla="*/ 2494298 w 3172463"/>
              <a:gd name="connsiteY134" fmla="*/ 2790602 h 3168646"/>
              <a:gd name="connsiteX135" fmla="*/ 2466403 w 3172463"/>
              <a:gd name="connsiteY135" fmla="*/ 2800222 h 3168646"/>
              <a:gd name="connsiteX136" fmla="*/ 2440430 w 3172463"/>
              <a:gd name="connsiteY136" fmla="*/ 2811765 h 3168646"/>
              <a:gd name="connsiteX137" fmla="*/ 2416382 w 3172463"/>
              <a:gd name="connsiteY137" fmla="*/ 2825232 h 3168646"/>
              <a:gd name="connsiteX138" fmla="*/ 2395219 w 3172463"/>
              <a:gd name="connsiteY138" fmla="*/ 2842547 h 3168646"/>
              <a:gd name="connsiteX139" fmla="*/ 2373095 w 3172463"/>
              <a:gd name="connsiteY139" fmla="*/ 2861786 h 3168646"/>
              <a:gd name="connsiteX140" fmla="*/ 2353856 w 3172463"/>
              <a:gd name="connsiteY140" fmla="*/ 2883911 h 3168646"/>
              <a:gd name="connsiteX141" fmla="*/ 2335579 w 3172463"/>
              <a:gd name="connsiteY141" fmla="*/ 2906997 h 3168646"/>
              <a:gd name="connsiteX142" fmla="*/ 2317302 w 3172463"/>
              <a:gd name="connsiteY142" fmla="*/ 2931046 h 3168646"/>
              <a:gd name="connsiteX143" fmla="*/ 2299026 w 3172463"/>
              <a:gd name="connsiteY143" fmla="*/ 2955095 h 3168646"/>
              <a:gd name="connsiteX144" fmla="*/ 2280749 w 3172463"/>
              <a:gd name="connsiteY144" fmla="*/ 2978181 h 3168646"/>
              <a:gd name="connsiteX145" fmla="*/ 2260548 w 3172463"/>
              <a:gd name="connsiteY145" fmla="*/ 3000306 h 3168646"/>
              <a:gd name="connsiteX146" fmla="*/ 2240347 w 3172463"/>
              <a:gd name="connsiteY146" fmla="*/ 3019544 h 3168646"/>
              <a:gd name="connsiteX147" fmla="*/ 2217262 w 3172463"/>
              <a:gd name="connsiteY147" fmla="*/ 3035898 h 3168646"/>
              <a:gd name="connsiteX148" fmla="*/ 2193213 w 3172463"/>
              <a:gd name="connsiteY148" fmla="*/ 3048403 h 3168646"/>
              <a:gd name="connsiteX149" fmla="*/ 2164354 w 3172463"/>
              <a:gd name="connsiteY149" fmla="*/ 3057061 h 3168646"/>
              <a:gd name="connsiteX150" fmla="*/ 2134534 w 3172463"/>
              <a:gd name="connsiteY150" fmla="*/ 3060909 h 3168646"/>
              <a:gd name="connsiteX151" fmla="*/ 2103753 w 3172463"/>
              <a:gd name="connsiteY151" fmla="*/ 3061870 h 3168646"/>
              <a:gd name="connsiteX152" fmla="*/ 2071047 w 3172463"/>
              <a:gd name="connsiteY152" fmla="*/ 3058984 h 3168646"/>
              <a:gd name="connsiteX153" fmla="*/ 2038341 w 3172463"/>
              <a:gd name="connsiteY153" fmla="*/ 3055137 h 3168646"/>
              <a:gd name="connsiteX154" fmla="*/ 2005635 w 3172463"/>
              <a:gd name="connsiteY154" fmla="*/ 3050327 h 3168646"/>
              <a:gd name="connsiteX155" fmla="*/ 1972930 w 3172463"/>
              <a:gd name="connsiteY155" fmla="*/ 3046480 h 3168646"/>
              <a:gd name="connsiteX156" fmla="*/ 1940223 w 3172463"/>
              <a:gd name="connsiteY156" fmla="*/ 3044555 h 3168646"/>
              <a:gd name="connsiteX157" fmla="*/ 1908479 w 3172463"/>
              <a:gd name="connsiteY157" fmla="*/ 3044555 h 3168646"/>
              <a:gd name="connsiteX158" fmla="*/ 1878660 w 3172463"/>
              <a:gd name="connsiteY158" fmla="*/ 3048403 h 3168646"/>
              <a:gd name="connsiteX159" fmla="*/ 1847878 w 3172463"/>
              <a:gd name="connsiteY159" fmla="*/ 3056099 h 3168646"/>
              <a:gd name="connsiteX160" fmla="*/ 1819981 w 3172463"/>
              <a:gd name="connsiteY160" fmla="*/ 3067642 h 3168646"/>
              <a:gd name="connsiteX161" fmla="*/ 1791124 w 3172463"/>
              <a:gd name="connsiteY161" fmla="*/ 3083033 h 3168646"/>
              <a:gd name="connsiteX162" fmla="*/ 1762267 w 3172463"/>
              <a:gd name="connsiteY162" fmla="*/ 3098425 h 3168646"/>
              <a:gd name="connsiteX163" fmla="*/ 1733408 w 3172463"/>
              <a:gd name="connsiteY163" fmla="*/ 3115739 h 3168646"/>
              <a:gd name="connsiteX164" fmla="*/ 1705511 w 3172463"/>
              <a:gd name="connsiteY164" fmla="*/ 3132093 h 3168646"/>
              <a:gd name="connsiteX165" fmla="*/ 1675692 w 3172463"/>
              <a:gd name="connsiteY165" fmla="*/ 3146521 h 3168646"/>
              <a:gd name="connsiteX166" fmla="*/ 1646833 w 3172463"/>
              <a:gd name="connsiteY166" fmla="*/ 3158065 h 3168646"/>
              <a:gd name="connsiteX167" fmla="*/ 1617013 w 3172463"/>
              <a:gd name="connsiteY167" fmla="*/ 3165761 h 3168646"/>
              <a:gd name="connsiteX168" fmla="*/ 1586232 w 3172463"/>
              <a:gd name="connsiteY168" fmla="*/ 3168646 h 3168646"/>
              <a:gd name="connsiteX169" fmla="*/ 1555450 w 3172463"/>
              <a:gd name="connsiteY169" fmla="*/ 3165761 h 3168646"/>
              <a:gd name="connsiteX170" fmla="*/ 1525630 w 3172463"/>
              <a:gd name="connsiteY170" fmla="*/ 3158065 h 3168646"/>
              <a:gd name="connsiteX171" fmla="*/ 1496773 w 3172463"/>
              <a:gd name="connsiteY171" fmla="*/ 3146521 h 3168646"/>
              <a:gd name="connsiteX172" fmla="*/ 1466952 w 3172463"/>
              <a:gd name="connsiteY172" fmla="*/ 3132093 h 3168646"/>
              <a:gd name="connsiteX173" fmla="*/ 1439055 w 3172463"/>
              <a:gd name="connsiteY173" fmla="*/ 3115739 h 3168646"/>
              <a:gd name="connsiteX174" fmla="*/ 1410198 w 3172463"/>
              <a:gd name="connsiteY174" fmla="*/ 3098425 h 3168646"/>
              <a:gd name="connsiteX175" fmla="*/ 1381339 w 3172463"/>
              <a:gd name="connsiteY175" fmla="*/ 3083033 h 3168646"/>
              <a:gd name="connsiteX176" fmla="*/ 1352482 w 3172463"/>
              <a:gd name="connsiteY176" fmla="*/ 3067642 h 3168646"/>
              <a:gd name="connsiteX177" fmla="*/ 1323624 w 3172463"/>
              <a:gd name="connsiteY177" fmla="*/ 3056099 h 3168646"/>
              <a:gd name="connsiteX178" fmla="*/ 1293804 w 3172463"/>
              <a:gd name="connsiteY178" fmla="*/ 3048403 h 3168646"/>
              <a:gd name="connsiteX179" fmla="*/ 1263984 w 3172463"/>
              <a:gd name="connsiteY179" fmla="*/ 3044555 h 3168646"/>
              <a:gd name="connsiteX180" fmla="*/ 1232239 w 3172463"/>
              <a:gd name="connsiteY180" fmla="*/ 3044555 h 3168646"/>
              <a:gd name="connsiteX181" fmla="*/ 1199534 w 3172463"/>
              <a:gd name="connsiteY181" fmla="*/ 3046480 h 3168646"/>
              <a:gd name="connsiteX182" fmla="*/ 1166828 w 3172463"/>
              <a:gd name="connsiteY182" fmla="*/ 3050327 h 3168646"/>
              <a:gd name="connsiteX183" fmla="*/ 1134122 w 3172463"/>
              <a:gd name="connsiteY183" fmla="*/ 3055137 h 3168646"/>
              <a:gd name="connsiteX184" fmla="*/ 1101416 w 3172463"/>
              <a:gd name="connsiteY184" fmla="*/ 3058984 h 3168646"/>
              <a:gd name="connsiteX185" fmla="*/ 1068710 w 3172463"/>
              <a:gd name="connsiteY185" fmla="*/ 3061870 h 3168646"/>
              <a:gd name="connsiteX186" fmla="*/ 1037929 w 3172463"/>
              <a:gd name="connsiteY186" fmla="*/ 3060909 h 3168646"/>
              <a:gd name="connsiteX187" fmla="*/ 1008109 w 3172463"/>
              <a:gd name="connsiteY187" fmla="*/ 3057061 h 3168646"/>
              <a:gd name="connsiteX188" fmla="*/ 979251 w 3172463"/>
              <a:gd name="connsiteY188" fmla="*/ 3048403 h 3168646"/>
              <a:gd name="connsiteX189" fmla="*/ 955203 w 3172463"/>
              <a:gd name="connsiteY189" fmla="*/ 3035898 h 3168646"/>
              <a:gd name="connsiteX190" fmla="*/ 932115 w 3172463"/>
              <a:gd name="connsiteY190" fmla="*/ 3019544 h 3168646"/>
              <a:gd name="connsiteX191" fmla="*/ 911915 w 3172463"/>
              <a:gd name="connsiteY191" fmla="*/ 3000306 h 3168646"/>
              <a:gd name="connsiteX192" fmla="*/ 891714 w 3172463"/>
              <a:gd name="connsiteY192" fmla="*/ 2978181 h 3168646"/>
              <a:gd name="connsiteX193" fmla="*/ 873438 w 3172463"/>
              <a:gd name="connsiteY193" fmla="*/ 2955095 h 3168646"/>
              <a:gd name="connsiteX194" fmla="*/ 855161 w 3172463"/>
              <a:gd name="connsiteY194" fmla="*/ 2931046 h 3168646"/>
              <a:gd name="connsiteX195" fmla="*/ 836884 w 3172463"/>
              <a:gd name="connsiteY195" fmla="*/ 2906997 h 3168646"/>
              <a:gd name="connsiteX196" fmla="*/ 818608 w 3172463"/>
              <a:gd name="connsiteY196" fmla="*/ 2883911 h 3168646"/>
              <a:gd name="connsiteX197" fmla="*/ 799368 w 3172463"/>
              <a:gd name="connsiteY197" fmla="*/ 2861786 h 3168646"/>
              <a:gd name="connsiteX198" fmla="*/ 777244 w 3172463"/>
              <a:gd name="connsiteY198" fmla="*/ 2842547 h 3168646"/>
              <a:gd name="connsiteX199" fmla="*/ 756081 w 3172463"/>
              <a:gd name="connsiteY199" fmla="*/ 2825232 h 3168646"/>
              <a:gd name="connsiteX200" fmla="*/ 732033 w 3172463"/>
              <a:gd name="connsiteY200" fmla="*/ 2811765 h 3168646"/>
              <a:gd name="connsiteX201" fmla="*/ 706061 w 3172463"/>
              <a:gd name="connsiteY201" fmla="*/ 2800222 h 3168646"/>
              <a:gd name="connsiteX202" fmla="*/ 678165 w 3172463"/>
              <a:gd name="connsiteY202" fmla="*/ 2790602 h 3168646"/>
              <a:gd name="connsiteX203" fmla="*/ 649306 w 3172463"/>
              <a:gd name="connsiteY203" fmla="*/ 2781945 h 3168646"/>
              <a:gd name="connsiteX204" fmla="*/ 620449 w 3172463"/>
              <a:gd name="connsiteY204" fmla="*/ 2774249 h 3168646"/>
              <a:gd name="connsiteX205" fmla="*/ 590629 w 3172463"/>
              <a:gd name="connsiteY205" fmla="*/ 2766553 h 3168646"/>
              <a:gd name="connsiteX206" fmla="*/ 562733 w 3172463"/>
              <a:gd name="connsiteY206" fmla="*/ 2757896 h 3168646"/>
              <a:gd name="connsiteX207" fmla="*/ 534836 w 3172463"/>
              <a:gd name="connsiteY207" fmla="*/ 2748276 h 3168646"/>
              <a:gd name="connsiteX208" fmla="*/ 508865 w 3172463"/>
              <a:gd name="connsiteY208" fmla="*/ 2736733 h 3168646"/>
              <a:gd name="connsiteX209" fmla="*/ 485778 w 3172463"/>
              <a:gd name="connsiteY209" fmla="*/ 2722304 h 3168646"/>
              <a:gd name="connsiteX210" fmla="*/ 464615 w 3172463"/>
              <a:gd name="connsiteY210" fmla="*/ 2704989 h 3168646"/>
              <a:gd name="connsiteX211" fmla="*/ 447301 w 3172463"/>
              <a:gd name="connsiteY211" fmla="*/ 2683827 h 3168646"/>
              <a:gd name="connsiteX212" fmla="*/ 432872 w 3172463"/>
              <a:gd name="connsiteY212" fmla="*/ 2660739 h 3168646"/>
              <a:gd name="connsiteX213" fmla="*/ 421328 w 3172463"/>
              <a:gd name="connsiteY213" fmla="*/ 2634767 h 3168646"/>
              <a:gd name="connsiteX214" fmla="*/ 411709 w 3172463"/>
              <a:gd name="connsiteY214" fmla="*/ 2606871 h 3168646"/>
              <a:gd name="connsiteX215" fmla="*/ 403052 w 3172463"/>
              <a:gd name="connsiteY215" fmla="*/ 2578974 h 3168646"/>
              <a:gd name="connsiteX216" fmla="*/ 395356 w 3172463"/>
              <a:gd name="connsiteY216" fmla="*/ 2549154 h 3168646"/>
              <a:gd name="connsiteX217" fmla="*/ 387660 w 3172463"/>
              <a:gd name="connsiteY217" fmla="*/ 2520296 h 3168646"/>
              <a:gd name="connsiteX218" fmla="*/ 379003 w 3172463"/>
              <a:gd name="connsiteY218" fmla="*/ 2491437 h 3168646"/>
              <a:gd name="connsiteX219" fmla="*/ 369384 w 3172463"/>
              <a:gd name="connsiteY219" fmla="*/ 2463540 h 3168646"/>
              <a:gd name="connsiteX220" fmla="*/ 357840 w 3172463"/>
              <a:gd name="connsiteY220" fmla="*/ 2437568 h 3168646"/>
              <a:gd name="connsiteX221" fmla="*/ 344373 w 3172463"/>
              <a:gd name="connsiteY221" fmla="*/ 2413519 h 3168646"/>
              <a:gd name="connsiteX222" fmla="*/ 327059 w 3172463"/>
              <a:gd name="connsiteY222" fmla="*/ 2392356 h 3168646"/>
              <a:gd name="connsiteX223" fmla="*/ 307820 w 3172463"/>
              <a:gd name="connsiteY223" fmla="*/ 2370232 h 3168646"/>
              <a:gd name="connsiteX224" fmla="*/ 285695 w 3172463"/>
              <a:gd name="connsiteY224" fmla="*/ 2350993 h 3168646"/>
              <a:gd name="connsiteX225" fmla="*/ 261646 w 3172463"/>
              <a:gd name="connsiteY225" fmla="*/ 2332716 h 3168646"/>
              <a:gd name="connsiteX226" fmla="*/ 237598 w 3172463"/>
              <a:gd name="connsiteY226" fmla="*/ 2314439 h 3168646"/>
              <a:gd name="connsiteX227" fmla="*/ 213551 w 3172463"/>
              <a:gd name="connsiteY227" fmla="*/ 2296163 h 3168646"/>
              <a:gd name="connsiteX228" fmla="*/ 190463 w 3172463"/>
              <a:gd name="connsiteY228" fmla="*/ 2277885 h 3168646"/>
              <a:gd name="connsiteX229" fmla="*/ 168339 w 3172463"/>
              <a:gd name="connsiteY229" fmla="*/ 2257685 h 3168646"/>
              <a:gd name="connsiteX230" fmla="*/ 149100 w 3172463"/>
              <a:gd name="connsiteY230" fmla="*/ 2237484 h 3168646"/>
              <a:gd name="connsiteX231" fmla="*/ 132748 w 3172463"/>
              <a:gd name="connsiteY231" fmla="*/ 2214397 h 3168646"/>
              <a:gd name="connsiteX232" fmla="*/ 120243 w 3172463"/>
              <a:gd name="connsiteY232" fmla="*/ 2190349 h 3168646"/>
              <a:gd name="connsiteX233" fmla="*/ 111586 w 3172463"/>
              <a:gd name="connsiteY233" fmla="*/ 2161491 h 3168646"/>
              <a:gd name="connsiteX234" fmla="*/ 107738 w 3172463"/>
              <a:gd name="connsiteY234" fmla="*/ 2131670 h 3168646"/>
              <a:gd name="connsiteX235" fmla="*/ 106775 w 3172463"/>
              <a:gd name="connsiteY235" fmla="*/ 2100887 h 3168646"/>
              <a:gd name="connsiteX236" fmla="*/ 109661 w 3172463"/>
              <a:gd name="connsiteY236" fmla="*/ 2068181 h 3168646"/>
              <a:gd name="connsiteX237" fmla="*/ 113509 w 3172463"/>
              <a:gd name="connsiteY237" fmla="*/ 2035476 h 3168646"/>
              <a:gd name="connsiteX238" fmla="*/ 118318 w 3172463"/>
              <a:gd name="connsiteY238" fmla="*/ 2002769 h 3168646"/>
              <a:gd name="connsiteX239" fmla="*/ 122166 w 3172463"/>
              <a:gd name="connsiteY239" fmla="*/ 1970063 h 3168646"/>
              <a:gd name="connsiteX240" fmla="*/ 124091 w 3172463"/>
              <a:gd name="connsiteY240" fmla="*/ 1937358 h 3168646"/>
              <a:gd name="connsiteX241" fmla="*/ 124091 w 3172463"/>
              <a:gd name="connsiteY241" fmla="*/ 1905613 h 3168646"/>
              <a:gd name="connsiteX242" fmla="*/ 120243 w 3172463"/>
              <a:gd name="connsiteY242" fmla="*/ 1875793 h 3168646"/>
              <a:gd name="connsiteX243" fmla="*/ 112547 w 3172463"/>
              <a:gd name="connsiteY243" fmla="*/ 1845972 h 3168646"/>
              <a:gd name="connsiteX244" fmla="*/ 101004 w 3172463"/>
              <a:gd name="connsiteY244" fmla="*/ 1818075 h 3168646"/>
              <a:gd name="connsiteX245" fmla="*/ 86575 w 3172463"/>
              <a:gd name="connsiteY245" fmla="*/ 1789218 h 3168646"/>
              <a:gd name="connsiteX246" fmla="*/ 70222 w 3172463"/>
              <a:gd name="connsiteY246" fmla="*/ 1760360 h 3168646"/>
              <a:gd name="connsiteX247" fmla="*/ 52908 w 3172463"/>
              <a:gd name="connsiteY247" fmla="*/ 1731501 h 3168646"/>
              <a:gd name="connsiteX248" fmla="*/ 36555 w 3172463"/>
              <a:gd name="connsiteY248" fmla="*/ 1703604 h 3168646"/>
              <a:gd name="connsiteX249" fmla="*/ 22125 w 3172463"/>
              <a:gd name="connsiteY249" fmla="*/ 1673784 h 3168646"/>
              <a:gd name="connsiteX250" fmla="*/ 10582 w 3172463"/>
              <a:gd name="connsiteY250" fmla="*/ 1644925 h 3168646"/>
              <a:gd name="connsiteX251" fmla="*/ 2886 w 3172463"/>
              <a:gd name="connsiteY251" fmla="*/ 1615105 h 3168646"/>
              <a:gd name="connsiteX252" fmla="*/ 0 w 3172463"/>
              <a:gd name="connsiteY252" fmla="*/ 1584323 h 3168646"/>
              <a:gd name="connsiteX253" fmla="*/ 2886 w 3172463"/>
              <a:gd name="connsiteY253" fmla="*/ 1553541 h 3168646"/>
              <a:gd name="connsiteX254" fmla="*/ 10582 w 3172463"/>
              <a:gd name="connsiteY254" fmla="*/ 1523721 h 3168646"/>
              <a:gd name="connsiteX255" fmla="*/ 22125 w 3172463"/>
              <a:gd name="connsiteY255" fmla="*/ 1494862 h 3168646"/>
              <a:gd name="connsiteX256" fmla="*/ 36555 w 3172463"/>
              <a:gd name="connsiteY256" fmla="*/ 1465043 h 3168646"/>
              <a:gd name="connsiteX257" fmla="*/ 52908 w 3172463"/>
              <a:gd name="connsiteY257" fmla="*/ 1437145 h 3168646"/>
              <a:gd name="connsiteX258" fmla="*/ 70222 w 3172463"/>
              <a:gd name="connsiteY258" fmla="*/ 1408288 h 3168646"/>
              <a:gd name="connsiteX259" fmla="*/ 86575 w 3172463"/>
              <a:gd name="connsiteY259" fmla="*/ 1379429 h 3168646"/>
              <a:gd name="connsiteX260" fmla="*/ 101004 w 3172463"/>
              <a:gd name="connsiteY260" fmla="*/ 1350571 h 3168646"/>
              <a:gd name="connsiteX261" fmla="*/ 112547 w 3172463"/>
              <a:gd name="connsiteY261" fmla="*/ 1322674 h 3168646"/>
              <a:gd name="connsiteX262" fmla="*/ 120243 w 3172463"/>
              <a:gd name="connsiteY262" fmla="*/ 1292853 h 3168646"/>
              <a:gd name="connsiteX263" fmla="*/ 124091 w 3172463"/>
              <a:gd name="connsiteY263" fmla="*/ 1263034 h 3168646"/>
              <a:gd name="connsiteX264" fmla="*/ 124091 w 3172463"/>
              <a:gd name="connsiteY264" fmla="*/ 1231290 h 3168646"/>
              <a:gd name="connsiteX265" fmla="*/ 122166 w 3172463"/>
              <a:gd name="connsiteY265" fmla="*/ 1198583 h 3168646"/>
              <a:gd name="connsiteX266" fmla="*/ 118318 w 3172463"/>
              <a:gd name="connsiteY266" fmla="*/ 1165877 h 3168646"/>
              <a:gd name="connsiteX267" fmla="*/ 113509 w 3172463"/>
              <a:gd name="connsiteY267" fmla="*/ 1133171 h 3168646"/>
              <a:gd name="connsiteX268" fmla="*/ 109661 w 3172463"/>
              <a:gd name="connsiteY268" fmla="*/ 1100465 h 3168646"/>
              <a:gd name="connsiteX269" fmla="*/ 106775 w 3172463"/>
              <a:gd name="connsiteY269" fmla="*/ 1067759 h 3168646"/>
              <a:gd name="connsiteX270" fmla="*/ 107738 w 3172463"/>
              <a:gd name="connsiteY270" fmla="*/ 1036977 h 3168646"/>
              <a:gd name="connsiteX271" fmla="*/ 111586 w 3172463"/>
              <a:gd name="connsiteY271" fmla="*/ 1007156 h 3168646"/>
              <a:gd name="connsiteX272" fmla="*/ 120243 w 3172463"/>
              <a:gd name="connsiteY272" fmla="*/ 978298 h 3168646"/>
              <a:gd name="connsiteX273" fmla="*/ 132748 w 3172463"/>
              <a:gd name="connsiteY273" fmla="*/ 954249 h 3168646"/>
              <a:gd name="connsiteX274" fmla="*/ 149100 w 3172463"/>
              <a:gd name="connsiteY274" fmla="*/ 931163 h 3168646"/>
              <a:gd name="connsiteX275" fmla="*/ 168339 w 3172463"/>
              <a:gd name="connsiteY275" fmla="*/ 910962 h 3168646"/>
              <a:gd name="connsiteX276" fmla="*/ 190463 w 3172463"/>
              <a:gd name="connsiteY276" fmla="*/ 890761 h 3168646"/>
              <a:gd name="connsiteX277" fmla="*/ 213551 w 3172463"/>
              <a:gd name="connsiteY277" fmla="*/ 872484 h 3168646"/>
              <a:gd name="connsiteX278" fmla="*/ 237598 w 3172463"/>
              <a:gd name="connsiteY278" fmla="*/ 854207 h 3168646"/>
              <a:gd name="connsiteX279" fmla="*/ 261646 w 3172463"/>
              <a:gd name="connsiteY279" fmla="*/ 835930 h 3168646"/>
              <a:gd name="connsiteX280" fmla="*/ 285695 w 3172463"/>
              <a:gd name="connsiteY280" fmla="*/ 817653 h 3168646"/>
              <a:gd name="connsiteX281" fmla="*/ 307820 w 3172463"/>
              <a:gd name="connsiteY281" fmla="*/ 798415 h 3168646"/>
              <a:gd name="connsiteX282" fmla="*/ 327059 w 3172463"/>
              <a:gd name="connsiteY282" fmla="*/ 776290 h 3168646"/>
              <a:gd name="connsiteX283" fmla="*/ 344373 w 3172463"/>
              <a:gd name="connsiteY283" fmla="*/ 755127 h 3168646"/>
              <a:gd name="connsiteX284" fmla="*/ 357840 w 3172463"/>
              <a:gd name="connsiteY284" fmla="*/ 731079 h 3168646"/>
              <a:gd name="connsiteX285" fmla="*/ 369384 w 3172463"/>
              <a:gd name="connsiteY285" fmla="*/ 705106 h 3168646"/>
              <a:gd name="connsiteX286" fmla="*/ 379003 w 3172463"/>
              <a:gd name="connsiteY286" fmla="*/ 677209 h 3168646"/>
              <a:gd name="connsiteX287" fmla="*/ 387660 w 3172463"/>
              <a:gd name="connsiteY287" fmla="*/ 648350 h 3168646"/>
              <a:gd name="connsiteX288" fmla="*/ 395356 w 3172463"/>
              <a:gd name="connsiteY288" fmla="*/ 619492 h 3168646"/>
              <a:gd name="connsiteX289" fmla="*/ 403052 w 3172463"/>
              <a:gd name="connsiteY289" fmla="*/ 589672 h 3168646"/>
              <a:gd name="connsiteX290" fmla="*/ 411709 w 3172463"/>
              <a:gd name="connsiteY290" fmla="*/ 561776 h 3168646"/>
              <a:gd name="connsiteX291" fmla="*/ 421328 w 3172463"/>
              <a:gd name="connsiteY291" fmla="*/ 533879 h 3168646"/>
              <a:gd name="connsiteX292" fmla="*/ 432872 w 3172463"/>
              <a:gd name="connsiteY292" fmla="*/ 507907 h 3168646"/>
              <a:gd name="connsiteX293" fmla="*/ 447301 w 3172463"/>
              <a:gd name="connsiteY293" fmla="*/ 484821 h 3168646"/>
              <a:gd name="connsiteX294" fmla="*/ 464615 w 3172463"/>
              <a:gd name="connsiteY294" fmla="*/ 463658 h 3168646"/>
              <a:gd name="connsiteX295" fmla="*/ 485778 w 3172463"/>
              <a:gd name="connsiteY295" fmla="*/ 446342 h 3168646"/>
              <a:gd name="connsiteX296" fmla="*/ 508865 w 3172463"/>
              <a:gd name="connsiteY296" fmla="*/ 431914 h 3168646"/>
              <a:gd name="connsiteX297" fmla="*/ 534836 w 3172463"/>
              <a:gd name="connsiteY297" fmla="*/ 420370 h 3168646"/>
              <a:gd name="connsiteX298" fmla="*/ 562733 w 3172463"/>
              <a:gd name="connsiteY298" fmla="*/ 410751 h 3168646"/>
              <a:gd name="connsiteX299" fmla="*/ 590629 w 3172463"/>
              <a:gd name="connsiteY299" fmla="*/ 402093 h 3168646"/>
              <a:gd name="connsiteX300" fmla="*/ 620449 w 3172463"/>
              <a:gd name="connsiteY300" fmla="*/ 394397 h 3168646"/>
              <a:gd name="connsiteX301" fmla="*/ 649306 w 3172463"/>
              <a:gd name="connsiteY301" fmla="*/ 386701 h 3168646"/>
              <a:gd name="connsiteX302" fmla="*/ 678165 w 3172463"/>
              <a:gd name="connsiteY302" fmla="*/ 378044 h 3168646"/>
              <a:gd name="connsiteX303" fmla="*/ 706061 w 3172463"/>
              <a:gd name="connsiteY303" fmla="*/ 368425 h 3168646"/>
              <a:gd name="connsiteX304" fmla="*/ 732033 w 3172463"/>
              <a:gd name="connsiteY304" fmla="*/ 356881 h 3168646"/>
              <a:gd name="connsiteX305" fmla="*/ 756081 w 3172463"/>
              <a:gd name="connsiteY305" fmla="*/ 343415 h 3168646"/>
              <a:gd name="connsiteX306" fmla="*/ 777244 w 3172463"/>
              <a:gd name="connsiteY306" fmla="*/ 326100 h 3168646"/>
              <a:gd name="connsiteX307" fmla="*/ 799368 w 3172463"/>
              <a:gd name="connsiteY307" fmla="*/ 306860 h 3168646"/>
              <a:gd name="connsiteX308" fmla="*/ 818608 w 3172463"/>
              <a:gd name="connsiteY308" fmla="*/ 284735 h 3168646"/>
              <a:gd name="connsiteX309" fmla="*/ 836884 w 3172463"/>
              <a:gd name="connsiteY309" fmla="*/ 261649 h 3168646"/>
              <a:gd name="connsiteX310" fmla="*/ 855161 w 3172463"/>
              <a:gd name="connsiteY310" fmla="*/ 237601 h 3168646"/>
              <a:gd name="connsiteX311" fmla="*/ 873438 w 3172463"/>
              <a:gd name="connsiteY311" fmla="*/ 213551 h 3168646"/>
              <a:gd name="connsiteX312" fmla="*/ 891714 w 3172463"/>
              <a:gd name="connsiteY312" fmla="*/ 190465 h 3168646"/>
              <a:gd name="connsiteX313" fmla="*/ 911915 w 3172463"/>
              <a:gd name="connsiteY313" fmla="*/ 168340 h 3168646"/>
              <a:gd name="connsiteX314" fmla="*/ 932115 w 3172463"/>
              <a:gd name="connsiteY314" fmla="*/ 149102 h 3168646"/>
              <a:gd name="connsiteX315" fmla="*/ 955203 w 3172463"/>
              <a:gd name="connsiteY315" fmla="*/ 132748 h 3168646"/>
              <a:gd name="connsiteX316" fmla="*/ 979251 w 3172463"/>
              <a:gd name="connsiteY316" fmla="*/ 120243 h 3168646"/>
              <a:gd name="connsiteX317" fmla="*/ 1008109 w 3172463"/>
              <a:gd name="connsiteY317" fmla="*/ 111585 h 3168646"/>
              <a:gd name="connsiteX318" fmla="*/ 1037929 w 3172463"/>
              <a:gd name="connsiteY318" fmla="*/ 107738 h 3168646"/>
              <a:gd name="connsiteX319" fmla="*/ 1068710 w 3172463"/>
              <a:gd name="connsiteY319" fmla="*/ 106776 h 3168646"/>
              <a:gd name="connsiteX320" fmla="*/ 1101416 w 3172463"/>
              <a:gd name="connsiteY320" fmla="*/ 109662 h 3168646"/>
              <a:gd name="connsiteX321" fmla="*/ 1134122 w 3172463"/>
              <a:gd name="connsiteY321" fmla="*/ 113510 h 3168646"/>
              <a:gd name="connsiteX322" fmla="*/ 1166828 w 3172463"/>
              <a:gd name="connsiteY322" fmla="*/ 118320 h 3168646"/>
              <a:gd name="connsiteX323" fmla="*/ 1199534 w 3172463"/>
              <a:gd name="connsiteY323" fmla="*/ 122167 h 3168646"/>
              <a:gd name="connsiteX324" fmla="*/ 1232239 w 3172463"/>
              <a:gd name="connsiteY324" fmla="*/ 124091 h 3168646"/>
              <a:gd name="connsiteX325" fmla="*/ 1263984 w 3172463"/>
              <a:gd name="connsiteY325" fmla="*/ 124091 h 3168646"/>
              <a:gd name="connsiteX326" fmla="*/ 1293804 w 3172463"/>
              <a:gd name="connsiteY326" fmla="*/ 120243 h 3168646"/>
              <a:gd name="connsiteX327" fmla="*/ 1323624 w 3172463"/>
              <a:gd name="connsiteY327" fmla="*/ 112547 h 3168646"/>
              <a:gd name="connsiteX328" fmla="*/ 1352482 w 3172463"/>
              <a:gd name="connsiteY328" fmla="*/ 101004 h 3168646"/>
              <a:gd name="connsiteX329" fmla="*/ 1381339 w 3172463"/>
              <a:gd name="connsiteY329" fmla="*/ 85613 h 3168646"/>
              <a:gd name="connsiteX330" fmla="*/ 1410198 w 3172463"/>
              <a:gd name="connsiteY330" fmla="*/ 70222 h 3168646"/>
              <a:gd name="connsiteX331" fmla="*/ 1439055 w 3172463"/>
              <a:gd name="connsiteY331" fmla="*/ 52907 h 3168646"/>
              <a:gd name="connsiteX332" fmla="*/ 1466952 w 3172463"/>
              <a:gd name="connsiteY332" fmla="*/ 36554 h 3168646"/>
              <a:gd name="connsiteX333" fmla="*/ 1496773 w 3172463"/>
              <a:gd name="connsiteY333" fmla="*/ 22125 h 3168646"/>
              <a:gd name="connsiteX334" fmla="*/ 1525630 w 3172463"/>
              <a:gd name="connsiteY334" fmla="*/ 10581 h 3168646"/>
              <a:gd name="connsiteX335" fmla="*/ 1555450 w 3172463"/>
              <a:gd name="connsiteY335" fmla="*/ 2885 h 3168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</a:cxnLst>
            <a:rect l="l" t="t" r="r" b="b"/>
            <a:pathLst>
              <a:path w="3172463" h="3168646">
                <a:moveTo>
                  <a:pt x="1586232" y="0"/>
                </a:moveTo>
                <a:lnTo>
                  <a:pt x="1617013" y="2885"/>
                </a:lnTo>
                <a:lnTo>
                  <a:pt x="1646833" y="10581"/>
                </a:lnTo>
                <a:lnTo>
                  <a:pt x="1675692" y="22125"/>
                </a:lnTo>
                <a:lnTo>
                  <a:pt x="1705511" y="36554"/>
                </a:lnTo>
                <a:lnTo>
                  <a:pt x="1733408" y="52907"/>
                </a:lnTo>
                <a:lnTo>
                  <a:pt x="1762267" y="70222"/>
                </a:lnTo>
                <a:lnTo>
                  <a:pt x="1791124" y="85613"/>
                </a:lnTo>
                <a:lnTo>
                  <a:pt x="1819981" y="101004"/>
                </a:lnTo>
                <a:lnTo>
                  <a:pt x="1847878" y="112547"/>
                </a:lnTo>
                <a:lnTo>
                  <a:pt x="1878660" y="120243"/>
                </a:lnTo>
                <a:lnTo>
                  <a:pt x="1908479" y="124091"/>
                </a:lnTo>
                <a:lnTo>
                  <a:pt x="1940223" y="124091"/>
                </a:lnTo>
                <a:lnTo>
                  <a:pt x="1972930" y="122167"/>
                </a:lnTo>
                <a:lnTo>
                  <a:pt x="2005635" y="118320"/>
                </a:lnTo>
                <a:lnTo>
                  <a:pt x="2038341" y="113510"/>
                </a:lnTo>
                <a:lnTo>
                  <a:pt x="2071047" y="109662"/>
                </a:lnTo>
                <a:lnTo>
                  <a:pt x="2103753" y="106776"/>
                </a:lnTo>
                <a:lnTo>
                  <a:pt x="2134534" y="107738"/>
                </a:lnTo>
                <a:lnTo>
                  <a:pt x="2164354" y="111585"/>
                </a:lnTo>
                <a:lnTo>
                  <a:pt x="2193213" y="120243"/>
                </a:lnTo>
                <a:lnTo>
                  <a:pt x="2217262" y="132748"/>
                </a:lnTo>
                <a:lnTo>
                  <a:pt x="2240347" y="149102"/>
                </a:lnTo>
                <a:lnTo>
                  <a:pt x="2260548" y="168340"/>
                </a:lnTo>
                <a:lnTo>
                  <a:pt x="2280749" y="190465"/>
                </a:lnTo>
                <a:lnTo>
                  <a:pt x="2299026" y="213551"/>
                </a:lnTo>
                <a:lnTo>
                  <a:pt x="2317302" y="237601"/>
                </a:lnTo>
                <a:lnTo>
                  <a:pt x="2335579" y="261649"/>
                </a:lnTo>
                <a:lnTo>
                  <a:pt x="2353856" y="284735"/>
                </a:lnTo>
                <a:lnTo>
                  <a:pt x="2373095" y="306860"/>
                </a:lnTo>
                <a:lnTo>
                  <a:pt x="2395219" y="326100"/>
                </a:lnTo>
                <a:lnTo>
                  <a:pt x="2416382" y="343415"/>
                </a:lnTo>
                <a:lnTo>
                  <a:pt x="2440430" y="356881"/>
                </a:lnTo>
                <a:lnTo>
                  <a:pt x="2466403" y="368425"/>
                </a:lnTo>
                <a:lnTo>
                  <a:pt x="2494298" y="378044"/>
                </a:lnTo>
                <a:lnTo>
                  <a:pt x="2523156" y="386701"/>
                </a:lnTo>
                <a:lnTo>
                  <a:pt x="2552014" y="394397"/>
                </a:lnTo>
                <a:lnTo>
                  <a:pt x="2581835" y="402093"/>
                </a:lnTo>
                <a:lnTo>
                  <a:pt x="2609730" y="410751"/>
                </a:lnTo>
                <a:lnTo>
                  <a:pt x="2637626" y="420370"/>
                </a:lnTo>
                <a:lnTo>
                  <a:pt x="2663599" y="431914"/>
                </a:lnTo>
                <a:lnTo>
                  <a:pt x="2686686" y="446342"/>
                </a:lnTo>
                <a:lnTo>
                  <a:pt x="2707849" y="463658"/>
                </a:lnTo>
                <a:lnTo>
                  <a:pt x="2725162" y="484821"/>
                </a:lnTo>
                <a:lnTo>
                  <a:pt x="2739592" y="507907"/>
                </a:lnTo>
                <a:lnTo>
                  <a:pt x="2751135" y="533879"/>
                </a:lnTo>
                <a:lnTo>
                  <a:pt x="2760754" y="561776"/>
                </a:lnTo>
                <a:lnTo>
                  <a:pt x="2769411" y="589672"/>
                </a:lnTo>
                <a:lnTo>
                  <a:pt x="2777107" y="619492"/>
                </a:lnTo>
                <a:lnTo>
                  <a:pt x="2784803" y="648350"/>
                </a:lnTo>
                <a:lnTo>
                  <a:pt x="2793460" y="677209"/>
                </a:lnTo>
                <a:lnTo>
                  <a:pt x="2803080" y="705106"/>
                </a:lnTo>
                <a:lnTo>
                  <a:pt x="2814622" y="731079"/>
                </a:lnTo>
                <a:lnTo>
                  <a:pt x="2828090" y="755127"/>
                </a:lnTo>
                <a:lnTo>
                  <a:pt x="2845405" y="776290"/>
                </a:lnTo>
                <a:lnTo>
                  <a:pt x="2864644" y="798415"/>
                </a:lnTo>
                <a:lnTo>
                  <a:pt x="2886768" y="817653"/>
                </a:lnTo>
                <a:lnTo>
                  <a:pt x="2909855" y="835930"/>
                </a:lnTo>
                <a:lnTo>
                  <a:pt x="2934865" y="854207"/>
                </a:lnTo>
                <a:lnTo>
                  <a:pt x="2958913" y="872484"/>
                </a:lnTo>
                <a:lnTo>
                  <a:pt x="2982000" y="890761"/>
                </a:lnTo>
                <a:lnTo>
                  <a:pt x="3004124" y="910962"/>
                </a:lnTo>
                <a:lnTo>
                  <a:pt x="3023363" y="931163"/>
                </a:lnTo>
                <a:lnTo>
                  <a:pt x="3039716" y="954249"/>
                </a:lnTo>
                <a:lnTo>
                  <a:pt x="3052221" y="978298"/>
                </a:lnTo>
                <a:lnTo>
                  <a:pt x="3060879" y="1007156"/>
                </a:lnTo>
                <a:lnTo>
                  <a:pt x="3064726" y="1036977"/>
                </a:lnTo>
                <a:lnTo>
                  <a:pt x="3065689" y="1067759"/>
                </a:lnTo>
                <a:lnTo>
                  <a:pt x="3062802" y="1100465"/>
                </a:lnTo>
                <a:lnTo>
                  <a:pt x="3058954" y="1133171"/>
                </a:lnTo>
                <a:lnTo>
                  <a:pt x="3054145" y="1165877"/>
                </a:lnTo>
                <a:lnTo>
                  <a:pt x="3050297" y="1198583"/>
                </a:lnTo>
                <a:lnTo>
                  <a:pt x="3048374" y="1231290"/>
                </a:lnTo>
                <a:lnTo>
                  <a:pt x="3048374" y="1263034"/>
                </a:lnTo>
                <a:lnTo>
                  <a:pt x="3052221" y="1292853"/>
                </a:lnTo>
                <a:lnTo>
                  <a:pt x="3059916" y="1322674"/>
                </a:lnTo>
                <a:lnTo>
                  <a:pt x="3071460" y="1350571"/>
                </a:lnTo>
                <a:lnTo>
                  <a:pt x="3086851" y="1379429"/>
                </a:lnTo>
                <a:lnTo>
                  <a:pt x="3102242" y="1408288"/>
                </a:lnTo>
                <a:lnTo>
                  <a:pt x="3119557" y="1437145"/>
                </a:lnTo>
                <a:lnTo>
                  <a:pt x="3135909" y="1465043"/>
                </a:lnTo>
                <a:lnTo>
                  <a:pt x="3150339" y="1494862"/>
                </a:lnTo>
                <a:lnTo>
                  <a:pt x="3161881" y="1523721"/>
                </a:lnTo>
                <a:lnTo>
                  <a:pt x="3169577" y="1553541"/>
                </a:lnTo>
                <a:lnTo>
                  <a:pt x="3172463" y="1584323"/>
                </a:lnTo>
                <a:lnTo>
                  <a:pt x="3169577" y="1615105"/>
                </a:lnTo>
                <a:lnTo>
                  <a:pt x="3161881" y="1644925"/>
                </a:lnTo>
                <a:lnTo>
                  <a:pt x="3150339" y="1673784"/>
                </a:lnTo>
                <a:lnTo>
                  <a:pt x="3135909" y="1703604"/>
                </a:lnTo>
                <a:lnTo>
                  <a:pt x="3119557" y="1731501"/>
                </a:lnTo>
                <a:lnTo>
                  <a:pt x="3102242" y="1760360"/>
                </a:lnTo>
                <a:lnTo>
                  <a:pt x="3086851" y="1789218"/>
                </a:lnTo>
                <a:lnTo>
                  <a:pt x="3071460" y="1818075"/>
                </a:lnTo>
                <a:lnTo>
                  <a:pt x="3059916" y="1845972"/>
                </a:lnTo>
                <a:lnTo>
                  <a:pt x="3052221" y="1875793"/>
                </a:lnTo>
                <a:lnTo>
                  <a:pt x="3048374" y="1905613"/>
                </a:lnTo>
                <a:lnTo>
                  <a:pt x="3048374" y="1937358"/>
                </a:lnTo>
                <a:lnTo>
                  <a:pt x="3050297" y="1970063"/>
                </a:lnTo>
                <a:lnTo>
                  <a:pt x="3054145" y="2002769"/>
                </a:lnTo>
                <a:lnTo>
                  <a:pt x="3058954" y="2035476"/>
                </a:lnTo>
                <a:lnTo>
                  <a:pt x="3062802" y="2068181"/>
                </a:lnTo>
                <a:lnTo>
                  <a:pt x="3065689" y="2100887"/>
                </a:lnTo>
                <a:lnTo>
                  <a:pt x="3064726" y="2131670"/>
                </a:lnTo>
                <a:lnTo>
                  <a:pt x="3060879" y="2161491"/>
                </a:lnTo>
                <a:lnTo>
                  <a:pt x="3052221" y="2190349"/>
                </a:lnTo>
                <a:lnTo>
                  <a:pt x="3039716" y="2214397"/>
                </a:lnTo>
                <a:lnTo>
                  <a:pt x="3023363" y="2237484"/>
                </a:lnTo>
                <a:lnTo>
                  <a:pt x="3004124" y="2257685"/>
                </a:lnTo>
                <a:lnTo>
                  <a:pt x="2982000" y="2277885"/>
                </a:lnTo>
                <a:lnTo>
                  <a:pt x="2958913" y="2296163"/>
                </a:lnTo>
                <a:lnTo>
                  <a:pt x="2934865" y="2314439"/>
                </a:lnTo>
                <a:lnTo>
                  <a:pt x="2909855" y="2332716"/>
                </a:lnTo>
                <a:lnTo>
                  <a:pt x="2886768" y="2350993"/>
                </a:lnTo>
                <a:lnTo>
                  <a:pt x="2864644" y="2370232"/>
                </a:lnTo>
                <a:lnTo>
                  <a:pt x="2845405" y="2392356"/>
                </a:lnTo>
                <a:lnTo>
                  <a:pt x="2828090" y="2413519"/>
                </a:lnTo>
                <a:lnTo>
                  <a:pt x="2814622" y="2437568"/>
                </a:lnTo>
                <a:lnTo>
                  <a:pt x="2803080" y="2463540"/>
                </a:lnTo>
                <a:lnTo>
                  <a:pt x="2793460" y="2491437"/>
                </a:lnTo>
                <a:lnTo>
                  <a:pt x="2784803" y="2520296"/>
                </a:lnTo>
                <a:lnTo>
                  <a:pt x="2777107" y="2549154"/>
                </a:lnTo>
                <a:lnTo>
                  <a:pt x="2769411" y="2578974"/>
                </a:lnTo>
                <a:lnTo>
                  <a:pt x="2760754" y="2606871"/>
                </a:lnTo>
                <a:lnTo>
                  <a:pt x="2751135" y="2634767"/>
                </a:lnTo>
                <a:lnTo>
                  <a:pt x="2739592" y="2660739"/>
                </a:lnTo>
                <a:lnTo>
                  <a:pt x="2725162" y="2683827"/>
                </a:lnTo>
                <a:lnTo>
                  <a:pt x="2707849" y="2704989"/>
                </a:lnTo>
                <a:lnTo>
                  <a:pt x="2686686" y="2722304"/>
                </a:lnTo>
                <a:lnTo>
                  <a:pt x="2663599" y="2736733"/>
                </a:lnTo>
                <a:lnTo>
                  <a:pt x="2637626" y="2748276"/>
                </a:lnTo>
                <a:lnTo>
                  <a:pt x="2609730" y="2757896"/>
                </a:lnTo>
                <a:lnTo>
                  <a:pt x="2581835" y="2766553"/>
                </a:lnTo>
                <a:lnTo>
                  <a:pt x="2552014" y="2774249"/>
                </a:lnTo>
                <a:lnTo>
                  <a:pt x="2523156" y="2781945"/>
                </a:lnTo>
                <a:lnTo>
                  <a:pt x="2494298" y="2790602"/>
                </a:lnTo>
                <a:lnTo>
                  <a:pt x="2466403" y="2800222"/>
                </a:lnTo>
                <a:lnTo>
                  <a:pt x="2440430" y="2811765"/>
                </a:lnTo>
                <a:lnTo>
                  <a:pt x="2416382" y="2825232"/>
                </a:lnTo>
                <a:lnTo>
                  <a:pt x="2395219" y="2842547"/>
                </a:lnTo>
                <a:lnTo>
                  <a:pt x="2373095" y="2861786"/>
                </a:lnTo>
                <a:lnTo>
                  <a:pt x="2353856" y="2883911"/>
                </a:lnTo>
                <a:lnTo>
                  <a:pt x="2335579" y="2906997"/>
                </a:lnTo>
                <a:lnTo>
                  <a:pt x="2317302" y="2931046"/>
                </a:lnTo>
                <a:lnTo>
                  <a:pt x="2299026" y="2955095"/>
                </a:lnTo>
                <a:lnTo>
                  <a:pt x="2280749" y="2978181"/>
                </a:lnTo>
                <a:lnTo>
                  <a:pt x="2260548" y="3000306"/>
                </a:lnTo>
                <a:lnTo>
                  <a:pt x="2240347" y="3019544"/>
                </a:lnTo>
                <a:lnTo>
                  <a:pt x="2217262" y="3035898"/>
                </a:lnTo>
                <a:lnTo>
                  <a:pt x="2193213" y="3048403"/>
                </a:lnTo>
                <a:lnTo>
                  <a:pt x="2164354" y="3057061"/>
                </a:lnTo>
                <a:lnTo>
                  <a:pt x="2134534" y="3060909"/>
                </a:lnTo>
                <a:lnTo>
                  <a:pt x="2103753" y="3061870"/>
                </a:lnTo>
                <a:lnTo>
                  <a:pt x="2071047" y="3058984"/>
                </a:lnTo>
                <a:lnTo>
                  <a:pt x="2038341" y="3055137"/>
                </a:lnTo>
                <a:lnTo>
                  <a:pt x="2005635" y="3050327"/>
                </a:lnTo>
                <a:lnTo>
                  <a:pt x="1972930" y="3046480"/>
                </a:lnTo>
                <a:lnTo>
                  <a:pt x="1940223" y="3044555"/>
                </a:lnTo>
                <a:lnTo>
                  <a:pt x="1908479" y="3044555"/>
                </a:lnTo>
                <a:lnTo>
                  <a:pt x="1878660" y="3048403"/>
                </a:lnTo>
                <a:lnTo>
                  <a:pt x="1847878" y="3056099"/>
                </a:lnTo>
                <a:lnTo>
                  <a:pt x="1819981" y="3067642"/>
                </a:lnTo>
                <a:lnTo>
                  <a:pt x="1791124" y="3083033"/>
                </a:lnTo>
                <a:lnTo>
                  <a:pt x="1762267" y="3098425"/>
                </a:lnTo>
                <a:lnTo>
                  <a:pt x="1733408" y="3115739"/>
                </a:lnTo>
                <a:lnTo>
                  <a:pt x="1705511" y="3132093"/>
                </a:lnTo>
                <a:lnTo>
                  <a:pt x="1675692" y="3146521"/>
                </a:lnTo>
                <a:lnTo>
                  <a:pt x="1646833" y="3158065"/>
                </a:lnTo>
                <a:lnTo>
                  <a:pt x="1617013" y="3165761"/>
                </a:lnTo>
                <a:lnTo>
                  <a:pt x="1586232" y="3168646"/>
                </a:lnTo>
                <a:lnTo>
                  <a:pt x="1555450" y="3165761"/>
                </a:lnTo>
                <a:lnTo>
                  <a:pt x="1525630" y="3158065"/>
                </a:lnTo>
                <a:lnTo>
                  <a:pt x="1496773" y="3146521"/>
                </a:lnTo>
                <a:lnTo>
                  <a:pt x="1466952" y="3132093"/>
                </a:lnTo>
                <a:lnTo>
                  <a:pt x="1439055" y="3115739"/>
                </a:lnTo>
                <a:lnTo>
                  <a:pt x="1410198" y="3098425"/>
                </a:lnTo>
                <a:lnTo>
                  <a:pt x="1381339" y="3083033"/>
                </a:lnTo>
                <a:lnTo>
                  <a:pt x="1352482" y="3067642"/>
                </a:lnTo>
                <a:lnTo>
                  <a:pt x="1323624" y="3056099"/>
                </a:lnTo>
                <a:lnTo>
                  <a:pt x="1293804" y="3048403"/>
                </a:lnTo>
                <a:lnTo>
                  <a:pt x="1263984" y="3044555"/>
                </a:lnTo>
                <a:lnTo>
                  <a:pt x="1232239" y="3044555"/>
                </a:lnTo>
                <a:lnTo>
                  <a:pt x="1199534" y="3046480"/>
                </a:lnTo>
                <a:lnTo>
                  <a:pt x="1166828" y="3050327"/>
                </a:lnTo>
                <a:lnTo>
                  <a:pt x="1134122" y="3055137"/>
                </a:lnTo>
                <a:lnTo>
                  <a:pt x="1101416" y="3058984"/>
                </a:lnTo>
                <a:lnTo>
                  <a:pt x="1068710" y="3061870"/>
                </a:lnTo>
                <a:lnTo>
                  <a:pt x="1037929" y="3060909"/>
                </a:lnTo>
                <a:lnTo>
                  <a:pt x="1008109" y="3057061"/>
                </a:lnTo>
                <a:lnTo>
                  <a:pt x="979251" y="3048403"/>
                </a:lnTo>
                <a:lnTo>
                  <a:pt x="955203" y="3035898"/>
                </a:lnTo>
                <a:lnTo>
                  <a:pt x="932115" y="3019544"/>
                </a:lnTo>
                <a:lnTo>
                  <a:pt x="911915" y="3000306"/>
                </a:lnTo>
                <a:lnTo>
                  <a:pt x="891714" y="2978181"/>
                </a:lnTo>
                <a:lnTo>
                  <a:pt x="873438" y="2955095"/>
                </a:lnTo>
                <a:lnTo>
                  <a:pt x="855161" y="2931046"/>
                </a:lnTo>
                <a:lnTo>
                  <a:pt x="836884" y="2906997"/>
                </a:lnTo>
                <a:lnTo>
                  <a:pt x="818608" y="2883911"/>
                </a:lnTo>
                <a:lnTo>
                  <a:pt x="799368" y="2861786"/>
                </a:lnTo>
                <a:lnTo>
                  <a:pt x="777244" y="2842547"/>
                </a:lnTo>
                <a:lnTo>
                  <a:pt x="756081" y="2825232"/>
                </a:lnTo>
                <a:lnTo>
                  <a:pt x="732033" y="2811765"/>
                </a:lnTo>
                <a:lnTo>
                  <a:pt x="706061" y="2800222"/>
                </a:lnTo>
                <a:lnTo>
                  <a:pt x="678165" y="2790602"/>
                </a:lnTo>
                <a:lnTo>
                  <a:pt x="649306" y="2781945"/>
                </a:lnTo>
                <a:lnTo>
                  <a:pt x="620449" y="2774249"/>
                </a:lnTo>
                <a:lnTo>
                  <a:pt x="590629" y="2766553"/>
                </a:lnTo>
                <a:lnTo>
                  <a:pt x="562733" y="2757896"/>
                </a:lnTo>
                <a:lnTo>
                  <a:pt x="534836" y="2748276"/>
                </a:lnTo>
                <a:lnTo>
                  <a:pt x="508865" y="2736733"/>
                </a:lnTo>
                <a:lnTo>
                  <a:pt x="485778" y="2722304"/>
                </a:lnTo>
                <a:lnTo>
                  <a:pt x="464615" y="2704989"/>
                </a:lnTo>
                <a:lnTo>
                  <a:pt x="447301" y="2683827"/>
                </a:lnTo>
                <a:lnTo>
                  <a:pt x="432872" y="2660739"/>
                </a:lnTo>
                <a:lnTo>
                  <a:pt x="421328" y="2634767"/>
                </a:lnTo>
                <a:lnTo>
                  <a:pt x="411709" y="2606871"/>
                </a:lnTo>
                <a:lnTo>
                  <a:pt x="403052" y="2578974"/>
                </a:lnTo>
                <a:lnTo>
                  <a:pt x="395356" y="2549154"/>
                </a:lnTo>
                <a:lnTo>
                  <a:pt x="387660" y="2520296"/>
                </a:lnTo>
                <a:lnTo>
                  <a:pt x="379003" y="2491437"/>
                </a:lnTo>
                <a:lnTo>
                  <a:pt x="369384" y="2463540"/>
                </a:lnTo>
                <a:lnTo>
                  <a:pt x="357840" y="2437568"/>
                </a:lnTo>
                <a:lnTo>
                  <a:pt x="344373" y="2413519"/>
                </a:lnTo>
                <a:lnTo>
                  <a:pt x="327059" y="2392356"/>
                </a:lnTo>
                <a:lnTo>
                  <a:pt x="307820" y="2370232"/>
                </a:lnTo>
                <a:lnTo>
                  <a:pt x="285695" y="2350993"/>
                </a:lnTo>
                <a:lnTo>
                  <a:pt x="261646" y="2332716"/>
                </a:lnTo>
                <a:lnTo>
                  <a:pt x="237598" y="2314439"/>
                </a:lnTo>
                <a:lnTo>
                  <a:pt x="213551" y="2296163"/>
                </a:lnTo>
                <a:lnTo>
                  <a:pt x="190463" y="2277885"/>
                </a:lnTo>
                <a:lnTo>
                  <a:pt x="168339" y="2257685"/>
                </a:lnTo>
                <a:lnTo>
                  <a:pt x="149100" y="2237484"/>
                </a:lnTo>
                <a:lnTo>
                  <a:pt x="132748" y="2214397"/>
                </a:lnTo>
                <a:lnTo>
                  <a:pt x="120243" y="2190349"/>
                </a:lnTo>
                <a:lnTo>
                  <a:pt x="111586" y="2161491"/>
                </a:lnTo>
                <a:lnTo>
                  <a:pt x="107738" y="2131670"/>
                </a:lnTo>
                <a:lnTo>
                  <a:pt x="106775" y="2100887"/>
                </a:lnTo>
                <a:lnTo>
                  <a:pt x="109661" y="2068181"/>
                </a:lnTo>
                <a:lnTo>
                  <a:pt x="113509" y="2035476"/>
                </a:lnTo>
                <a:lnTo>
                  <a:pt x="118318" y="2002769"/>
                </a:lnTo>
                <a:lnTo>
                  <a:pt x="122166" y="1970063"/>
                </a:lnTo>
                <a:lnTo>
                  <a:pt x="124091" y="1937358"/>
                </a:lnTo>
                <a:lnTo>
                  <a:pt x="124091" y="1905613"/>
                </a:lnTo>
                <a:lnTo>
                  <a:pt x="120243" y="1875793"/>
                </a:lnTo>
                <a:lnTo>
                  <a:pt x="112547" y="1845972"/>
                </a:lnTo>
                <a:lnTo>
                  <a:pt x="101004" y="1818075"/>
                </a:lnTo>
                <a:lnTo>
                  <a:pt x="86575" y="1789218"/>
                </a:lnTo>
                <a:lnTo>
                  <a:pt x="70222" y="1760360"/>
                </a:lnTo>
                <a:lnTo>
                  <a:pt x="52908" y="1731501"/>
                </a:lnTo>
                <a:lnTo>
                  <a:pt x="36555" y="1703604"/>
                </a:lnTo>
                <a:lnTo>
                  <a:pt x="22125" y="1673784"/>
                </a:lnTo>
                <a:lnTo>
                  <a:pt x="10582" y="1644925"/>
                </a:lnTo>
                <a:lnTo>
                  <a:pt x="2886" y="1615105"/>
                </a:lnTo>
                <a:lnTo>
                  <a:pt x="0" y="1584323"/>
                </a:lnTo>
                <a:lnTo>
                  <a:pt x="2886" y="1553541"/>
                </a:lnTo>
                <a:lnTo>
                  <a:pt x="10582" y="1523721"/>
                </a:lnTo>
                <a:lnTo>
                  <a:pt x="22125" y="1494862"/>
                </a:lnTo>
                <a:lnTo>
                  <a:pt x="36555" y="1465043"/>
                </a:lnTo>
                <a:lnTo>
                  <a:pt x="52908" y="1437145"/>
                </a:lnTo>
                <a:lnTo>
                  <a:pt x="70222" y="1408288"/>
                </a:lnTo>
                <a:lnTo>
                  <a:pt x="86575" y="1379429"/>
                </a:lnTo>
                <a:lnTo>
                  <a:pt x="101004" y="1350571"/>
                </a:lnTo>
                <a:lnTo>
                  <a:pt x="112547" y="1322674"/>
                </a:lnTo>
                <a:lnTo>
                  <a:pt x="120243" y="1292853"/>
                </a:lnTo>
                <a:lnTo>
                  <a:pt x="124091" y="1263034"/>
                </a:lnTo>
                <a:lnTo>
                  <a:pt x="124091" y="1231290"/>
                </a:lnTo>
                <a:lnTo>
                  <a:pt x="122166" y="1198583"/>
                </a:lnTo>
                <a:lnTo>
                  <a:pt x="118318" y="1165877"/>
                </a:lnTo>
                <a:lnTo>
                  <a:pt x="113509" y="1133171"/>
                </a:lnTo>
                <a:lnTo>
                  <a:pt x="109661" y="1100465"/>
                </a:lnTo>
                <a:lnTo>
                  <a:pt x="106775" y="1067759"/>
                </a:lnTo>
                <a:lnTo>
                  <a:pt x="107738" y="1036977"/>
                </a:lnTo>
                <a:lnTo>
                  <a:pt x="111586" y="1007156"/>
                </a:lnTo>
                <a:lnTo>
                  <a:pt x="120243" y="978298"/>
                </a:lnTo>
                <a:lnTo>
                  <a:pt x="132748" y="954249"/>
                </a:lnTo>
                <a:lnTo>
                  <a:pt x="149100" y="931163"/>
                </a:lnTo>
                <a:lnTo>
                  <a:pt x="168339" y="910962"/>
                </a:lnTo>
                <a:lnTo>
                  <a:pt x="190463" y="890761"/>
                </a:lnTo>
                <a:lnTo>
                  <a:pt x="213551" y="872484"/>
                </a:lnTo>
                <a:lnTo>
                  <a:pt x="237598" y="854207"/>
                </a:lnTo>
                <a:lnTo>
                  <a:pt x="261646" y="835930"/>
                </a:lnTo>
                <a:lnTo>
                  <a:pt x="285695" y="817653"/>
                </a:lnTo>
                <a:lnTo>
                  <a:pt x="307820" y="798415"/>
                </a:lnTo>
                <a:lnTo>
                  <a:pt x="327059" y="776290"/>
                </a:lnTo>
                <a:lnTo>
                  <a:pt x="344373" y="755127"/>
                </a:lnTo>
                <a:lnTo>
                  <a:pt x="357840" y="731079"/>
                </a:lnTo>
                <a:lnTo>
                  <a:pt x="369384" y="705106"/>
                </a:lnTo>
                <a:lnTo>
                  <a:pt x="379003" y="677209"/>
                </a:lnTo>
                <a:lnTo>
                  <a:pt x="387660" y="648350"/>
                </a:lnTo>
                <a:lnTo>
                  <a:pt x="395356" y="619492"/>
                </a:lnTo>
                <a:lnTo>
                  <a:pt x="403052" y="589672"/>
                </a:lnTo>
                <a:lnTo>
                  <a:pt x="411709" y="561776"/>
                </a:lnTo>
                <a:lnTo>
                  <a:pt x="421328" y="533879"/>
                </a:lnTo>
                <a:lnTo>
                  <a:pt x="432872" y="507907"/>
                </a:lnTo>
                <a:lnTo>
                  <a:pt x="447301" y="484821"/>
                </a:lnTo>
                <a:lnTo>
                  <a:pt x="464615" y="463658"/>
                </a:lnTo>
                <a:lnTo>
                  <a:pt x="485778" y="446342"/>
                </a:lnTo>
                <a:lnTo>
                  <a:pt x="508865" y="431914"/>
                </a:lnTo>
                <a:lnTo>
                  <a:pt x="534836" y="420370"/>
                </a:lnTo>
                <a:lnTo>
                  <a:pt x="562733" y="410751"/>
                </a:lnTo>
                <a:lnTo>
                  <a:pt x="590629" y="402093"/>
                </a:lnTo>
                <a:lnTo>
                  <a:pt x="620449" y="394397"/>
                </a:lnTo>
                <a:lnTo>
                  <a:pt x="649306" y="386701"/>
                </a:lnTo>
                <a:lnTo>
                  <a:pt x="678165" y="378044"/>
                </a:lnTo>
                <a:lnTo>
                  <a:pt x="706061" y="368425"/>
                </a:lnTo>
                <a:lnTo>
                  <a:pt x="732033" y="356881"/>
                </a:lnTo>
                <a:lnTo>
                  <a:pt x="756081" y="343415"/>
                </a:lnTo>
                <a:lnTo>
                  <a:pt x="777244" y="326100"/>
                </a:lnTo>
                <a:lnTo>
                  <a:pt x="799368" y="306860"/>
                </a:lnTo>
                <a:lnTo>
                  <a:pt x="818608" y="284735"/>
                </a:lnTo>
                <a:lnTo>
                  <a:pt x="836884" y="261649"/>
                </a:lnTo>
                <a:lnTo>
                  <a:pt x="855161" y="237601"/>
                </a:lnTo>
                <a:lnTo>
                  <a:pt x="873438" y="213551"/>
                </a:lnTo>
                <a:lnTo>
                  <a:pt x="891714" y="190465"/>
                </a:lnTo>
                <a:lnTo>
                  <a:pt x="911915" y="168340"/>
                </a:lnTo>
                <a:lnTo>
                  <a:pt x="932115" y="149102"/>
                </a:lnTo>
                <a:lnTo>
                  <a:pt x="955203" y="132748"/>
                </a:lnTo>
                <a:lnTo>
                  <a:pt x="979251" y="120243"/>
                </a:lnTo>
                <a:lnTo>
                  <a:pt x="1008109" y="111585"/>
                </a:lnTo>
                <a:lnTo>
                  <a:pt x="1037929" y="107738"/>
                </a:lnTo>
                <a:lnTo>
                  <a:pt x="1068710" y="106776"/>
                </a:lnTo>
                <a:lnTo>
                  <a:pt x="1101416" y="109662"/>
                </a:lnTo>
                <a:lnTo>
                  <a:pt x="1134122" y="113510"/>
                </a:lnTo>
                <a:lnTo>
                  <a:pt x="1166828" y="118320"/>
                </a:lnTo>
                <a:lnTo>
                  <a:pt x="1199534" y="122167"/>
                </a:lnTo>
                <a:lnTo>
                  <a:pt x="1232239" y="124091"/>
                </a:lnTo>
                <a:lnTo>
                  <a:pt x="1263984" y="124091"/>
                </a:lnTo>
                <a:lnTo>
                  <a:pt x="1293804" y="120243"/>
                </a:lnTo>
                <a:lnTo>
                  <a:pt x="1323624" y="112547"/>
                </a:lnTo>
                <a:lnTo>
                  <a:pt x="1352482" y="101004"/>
                </a:lnTo>
                <a:lnTo>
                  <a:pt x="1381339" y="85613"/>
                </a:lnTo>
                <a:lnTo>
                  <a:pt x="1410198" y="70222"/>
                </a:lnTo>
                <a:lnTo>
                  <a:pt x="1439055" y="52907"/>
                </a:lnTo>
                <a:lnTo>
                  <a:pt x="1466952" y="36554"/>
                </a:lnTo>
                <a:lnTo>
                  <a:pt x="1496773" y="22125"/>
                </a:lnTo>
                <a:lnTo>
                  <a:pt x="1525630" y="10581"/>
                </a:lnTo>
                <a:lnTo>
                  <a:pt x="1555450" y="288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6D54C3-A317-508F-E9A9-469B0968E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2232" y="1300879"/>
            <a:ext cx="1547537" cy="2036233"/>
          </a:xfrm>
          <a:prstGeom prst="rect">
            <a:avLst/>
          </a:prstGeom>
        </p:spPr>
      </p:pic>
      <p:sp>
        <p:nvSpPr>
          <p:cNvPr id="4117" name="Freeform: Shape 4116">
            <a:extLst>
              <a:ext uri="{FF2B5EF4-FFF2-40B4-BE49-F238E27FC236}">
                <a16:creationId xmlns:a16="http://schemas.microsoft.com/office/drawing/2014/main" id="{FDA56249-D7F8-40B8-8087-F10FC8A8B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64716" y="640080"/>
            <a:ext cx="3361914" cy="3357830"/>
          </a:xfrm>
          <a:custGeom>
            <a:avLst/>
            <a:gdLst>
              <a:gd name="connsiteX0" fmla="*/ 3095991 w 6191980"/>
              <a:gd name="connsiteY0" fmla="*/ 0 h 6184462"/>
              <a:gd name="connsiteX1" fmla="*/ 3156069 w 6191980"/>
              <a:gd name="connsiteY1" fmla="*/ 5631 h 6184462"/>
              <a:gd name="connsiteX2" fmla="*/ 3214272 w 6191980"/>
              <a:gd name="connsiteY2" fmla="*/ 20652 h 6184462"/>
              <a:gd name="connsiteX3" fmla="*/ 3270598 w 6191980"/>
              <a:gd name="connsiteY3" fmla="*/ 43182 h 6184462"/>
              <a:gd name="connsiteX4" fmla="*/ 3328798 w 6191980"/>
              <a:gd name="connsiteY4" fmla="*/ 71344 h 6184462"/>
              <a:gd name="connsiteX5" fmla="*/ 3383247 w 6191980"/>
              <a:gd name="connsiteY5" fmla="*/ 103262 h 6184462"/>
              <a:gd name="connsiteX6" fmla="*/ 3439573 w 6191980"/>
              <a:gd name="connsiteY6" fmla="*/ 137057 h 6184462"/>
              <a:gd name="connsiteX7" fmla="*/ 3495897 w 6191980"/>
              <a:gd name="connsiteY7" fmla="*/ 167096 h 6184462"/>
              <a:gd name="connsiteX8" fmla="*/ 3552221 w 6191980"/>
              <a:gd name="connsiteY8" fmla="*/ 197137 h 6184462"/>
              <a:gd name="connsiteX9" fmla="*/ 3606669 w 6191980"/>
              <a:gd name="connsiteY9" fmla="*/ 219666 h 6184462"/>
              <a:gd name="connsiteX10" fmla="*/ 3666749 w 6191980"/>
              <a:gd name="connsiteY10" fmla="*/ 234686 h 6184462"/>
              <a:gd name="connsiteX11" fmla="*/ 3724950 w 6191980"/>
              <a:gd name="connsiteY11" fmla="*/ 242197 h 6184462"/>
              <a:gd name="connsiteX12" fmla="*/ 3786907 w 6191980"/>
              <a:gd name="connsiteY12" fmla="*/ 242197 h 6184462"/>
              <a:gd name="connsiteX13" fmla="*/ 3850743 w 6191980"/>
              <a:gd name="connsiteY13" fmla="*/ 238443 h 6184462"/>
              <a:gd name="connsiteX14" fmla="*/ 3914577 w 6191980"/>
              <a:gd name="connsiteY14" fmla="*/ 230932 h 6184462"/>
              <a:gd name="connsiteX15" fmla="*/ 3978413 w 6191980"/>
              <a:gd name="connsiteY15" fmla="*/ 221545 h 6184462"/>
              <a:gd name="connsiteX16" fmla="*/ 4042247 w 6191980"/>
              <a:gd name="connsiteY16" fmla="*/ 214035 h 6184462"/>
              <a:gd name="connsiteX17" fmla="*/ 4106083 w 6191980"/>
              <a:gd name="connsiteY17" fmla="*/ 208401 h 6184462"/>
              <a:gd name="connsiteX18" fmla="*/ 4166161 w 6191980"/>
              <a:gd name="connsiteY18" fmla="*/ 210279 h 6184462"/>
              <a:gd name="connsiteX19" fmla="*/ 4224364 w 6191980"/>
              <a:gd name="connsiteY19" fmla="*/ 217789 h 6184462"/>
              <a:gd name="connsiteX20" fmla="*/ 4280690 w 6191980"/>
              <a:gd name="connsiteY20" fmla="*/ 234686 h 6184462"/>
              <a:gd name="connsiteX21" fmla="*/ 4327628 w 6191980"/>
              <a:gd name="connsiteY21" fmla="*/ 259094 h 6184462"/>
              <a:gd name="connsiteX22" fmla="*/ 4372686 w 6191980"/>
              <a:gd name="connsiteY22" fmla="*/ 291012 h 6184462"/>
              <a:gd name="connsiteX23" fmla="*/ 4412114 w 6191980"/>
              <a:gd name="connsiteY23" fmla="*/ 328561 h 6184462"/>
              <a:gd name="connsiteX24" fmla="*/ 4451542 w 6191980"/>
              <a:gd name="connsiteY24" fmla="*/ 371743 h 6184462"/>
              <a:gd name="connsiteX25" fmla="*/ 4487214 w 6191980"/>
              <a:gd name="connsiteY25" fmla="*/ 416803 h 6184462"/>
              <a:gd name="connsiteX26" fmla="*/ 4522886 w 6191980"/>
              <a:gd name="connsiteY26" fmla="*/ 463741 h 6184462"/>
              <a:gd name="connsiteX27" fmla="*/ 4558559 w 6191980"/>
              <a:gd name="connsiteY27" fmla="*/ 510678 h 6184462"/>
              <a:gd name="connsiteX28" fmla="*/ 4594231 w 6191980"/>
              <a:gd name="connsiteY28" fmla="*/ 555737 h 6184462"/>
              <a:gd name="connsiteX29" fmla="*/ 4631782 w 6191980"/>
              <a:gd name="connsiteY29" fmla="*/ 598919 h 6184462"/>
              <a:gd name="connsiteX30" fmla="*/ 4674964 w 6191980"/>
              <a:gd name="connsiteY30" fmla="*/ 636471 h 6184462"/>
              <a:gd name="connsiteX31" fmla="*/ 4716270 w 6191980"/>
              <a:gd name="connsiteY31" fmla="*/ 670266 h 6184462"/>
              <a:gd name="connsiteX32" fmla="*/ 4763206 w 6191980"/>
              <a:gd name="connsiteY32" fmla="*/ 696549 h 6184462"/>
              <a:gd name="connsiteX33" fmla="*/ 4813899 w 6191980"/>
              <a:gd name="connsiteY33" fmla="*/ 719079 h 6184462"/>
              <a:gd name="connsiteX34" fmla="*/ 4868345 w 6191980"/>
              <a:gd name="connsiteY34" fmla="*/ 737854 h 6184462"/>
              <a:gd name="connsiteX35" fmla="*/ 4924669 w 6191980"/>
              <a:gd name="connsiteY35" fmla="*/ 754751 h 6184462"/>
              <a:gd name="connsiteX36" fmla="*/ 4980995 w 6191980"/>
              <a:gd name="connsiteY36" fmla="*/ 769772 h 6184462"/>
              <a:gd name="connsiteX37" fmla="*/ 5039198 w 6191980"/>
              <a:gd name="connsiteY37" fmla="*/ 784792 h 6184462"/>
              <a:gd name="connsiteX38" fmla="*/ 5093644 w 6191980"/>
              <a:gd name="connsiteY38" fmla="*/ 801690 h 6184462"/>
              <a:gd name="connsiteX39" fmla="*/ 5148091 w 6191980"/>
              <a:gd name="connsiteY39" fmla="*/ 820464 h 6184462"/>
              <a:gd name="connsiteX40" fmla="*/ 5198784 w 6191980"/>
              <a:gd name="connsiteY40" fmla="*/ 842995 h 6184462"/>
              <a:gd name="connsiteX41" fmla="*/ 5243845 w 6191980"/>
              <a:gd name="connsiteY41" fmla="*/ 871157 h 6184462"/>
              <a:gd name="connsiteX42" fmla="*/ 5285151 w 6191980"/>
              <a:gd name="connsiteY42" fmla="*/ 904952 h 6184462"/>
              <a:gd name="connsiteX43" fmla="*/ 5318944 w 6191980"/>
              <a:gd name="connsiteY43" fmla="*/ 946257 h 6184462"/>
              <a:gd name="connsiteX44" fmla="*/ 5347108 w 6191980"/>
              <a:gd name="connsiteY44" fmla="*/ 991317 h 6184462"/>
              <a:gd name="connsiteX45" fmla="*/ 5369636 w 6191980"/>
              <a:gd name="connsiteY45" fmla="*/ 1042007 h 6184462"/>
              <a:gd name="connsiteX46" fmla="*/ 5388410 w 6191980"/>
              <a:gd name="connsiteY46" fmla="*/ 1096456 h 6184462"/>
              <a:gd name="connsiteX47" fmla="*/ 5405308 w 6191980"/>
              <a:gd name="connsiteY47" fmla="*/ 1150903 h 6184462"/>
              <a:gd name="connsiteX48" fmla="*/ 5420328 w 6191980"/>
              <a:gd name="connsiteY48" fmla="*/ 1209105 h 6184462"/>
              <a:gd name="connsiteX49" fmla="*/ 5435349 w 6191980"/>
              <a:gd name="connsiteY49" fmla="*/ 1265429 h 6184462"/>
              <a:gd name="connsiteX50" fmla="*/ 5452246 w 6191980"/>
              <a:gd name="connsiteY50" fmla="*/ 1321755 h 6184462"/>
              <a:gd name="connsiteX51" fmla="*/ 5471021 w 6191980"/>
              <a:gd name="connsiteY51" fmla="*/ 1376203 h 6184462"/>
              <a:gd name="connsiteX52" fmla="*/ 5493550 w 6191980"/>
              <a:gd name="connsiteY52" fmla="*/ 1426896 h 6184462"/>
              <a:gd name="connsiteX53" fmla="*/ 5519836 w 6191980"/>
              <a:gd name="connsiteY53" fmla="*/ 1473832 h 6184462"/>
              <a:gd name="connsiteX54" fmla="*/ 5553632 w 6191980"/>
              <a:gd name="connsiteY54" fmla="*/ 1515138 h 6184462"/>
              <a:gd name="connsiteX55" fmla="*/ 5591181 w 6191980"/>
              <a:gd name="connsiteY55" fmla="*/ 1558320 h 6184462"/>
              <a:gd name="connsiteX56" fmla="*/ 5634364 w 6191980"/>
              <a:gd name="connsiteY56" fmla="*/ 1595869 h 6184462"/>
              <a:gd name="connsiteX57" fmla="*/ 5679425 w 6191980"/>
              <a:gd name="connsiteY57" fmla="*/ 1631541 h 6184462"/>
              <a:gd name="connsiteX58" fmla="*/ 5728238 w 6191980"/>
              <a:gd name="connsiteY58" fmla="*/ 1667213 h 6184462"/>
              <a:gd name="connsiteX59" fmla="*/ 5775175 w 6191980"/>
              <a:gd name="connsiteY59" fmla="*/ 1702885 h 6184462"/>
              <a:gd name="connsiteX60" fmla="*/ 5820236 w 6191980"/>
              <a:gd name="connsiteY60" fmla="*/ 1738560 h 6184462"/>
              <a:gd name="connsiteX61" fmla="*/ 5863416 w 6191980"/>
              <a:gd name="connsiteY61" fmla="*/ 1777986 h 6184462"/>
              <a:gd name="connsiteX62" fmla="*/ 5900968 w 6191980"/>
              <a:gd name="connsiteY62" fmla="*/ 1817414 h 6184462"/>
              <a:gd name="connsiteX63" fmla="*/ 5932886 w 6191980"/>
              <a:gd name="connsiteY63" fmla="*/ 1862474 h 6184462"/>
              <a:gd name="connsiteX64" fmla="*/ 5957294 w 6191980"/>
              <a:gd name="connsiteY64" fmla="*/ 1909410 h 6184462"/>
              <a:gd name="connsiteX65" fmla="*/ 5974191 w 6191980"/>
              <a:gd name="connsiteY65" fmla="*/ 1965736 h 6184462"/>
              <a:gd name="connsiteX66" fmla="*/ 5981700 w 6191980"/>
              <a:gd name="connsiteY66" fmla="*/ 2023938 h 6184462"/>
              <a:gd name="connsiteX67" fmla="*/ 5983578 w 6191980"/>
              <a:gd name="connsiteY67" fmla="*/ 2084018 h 6184462"/>
              <a:gd name="connsiteX68" fmla="*/ 5977945 w 6191980"/>
              <a:gd name="connsiteY68" fmla="*/ 2147852 h 6184462"/>
              <a:gd name="connsiteX69" fmla="*/ 5970435 w 6191980"/>
              <a:gd name="connsiteY69" fmla="*/ 2211686 h 6184462"/>
              <a:gd name="connsiteX70" fmla="*/ 5961048 w 6191980"/>
              <a:gd name="connsiteY70" fmla="*/ 2275522 h 6184462"/>
              <a:gd name="connsiteX71" fmla="*/ 5953538 w 6191980"/>
              <a:gd name="connsiteY71" fmla="*/ 2339356 h 6184462"/>
              <a:gd name="connsiteX72" fmla="*/ 5949784 w 6191980"/>
              <a:gd name="connsiteY72" fmla="*/ 2403192 h 6184462"/>
              <a:gd name="connsiteX73" fmla="*/ 5949784 w 6191980"/>
              <a:gd name="connsiteY73" fmla="*/ 2465149 h 6184462"/>
              <a:gd name="connsiteX74" fmla="*/ 5957294 w 6191980"/>
              <a:gd name="connsiteY74" fmla="*/ 2523350 h 6184462"/>
              <a:gd name="connsiteX75" fmla="*/ 5972312 w 6191980"/>
              <a:gd name="connsiteY75" fmla="*/ 2581552 h 6184462"/>
              <a:gd name="connsiteX76" fmla="*/ 5994843 w 6191980"/>
              <a:gd name="connsiteY76" fmla="*/ 2636001 h 6184462"/>
              <a:gd name="connsiteX77" fmla="*/ 6024884 w 6191980"/>
              <a:gd name="connsiteY77" fmla="*/ 2692325 h 6184462"/>
              <a:gd name="connsiteX78" fmla="*/ 6054922 w 6191980"/>
              <a:gd name="connsiteY78" fmla="*/ 2748651 h 6184462"/>
              <a:gd name="connsiteX79" fmla="*/ 6088718 w 6191980"/>
              <a:gd name="connsiteY79" fmla="*/ 2804974 h 6184462"/>
              <a:gd name="connsiteX80" fmla="*/ 6120634 w 6191980"/>
              <a:gd name="connsiteY80" fmla="*/ 2859423 h 6184462"/>
              <a:gd name="connsiteX81" fmla="*/ 6148798 w 6191980"/>
              <a:gd name="connsiteY81" fmla="*/ 2917624 h 6184462"/>
              <a:gd name="connsiteX82" fmla="*/ 6171326 w 6191980"/>
              <a:gd name="connsiteY82" fmla="*/ 2973950 h 6184462"/>
              <a:gd name="connsiteX83" fmla="*/ 6186347 w 6191980"/>
              <a:gd name="connsiteY83" fmla="*/ 3032152 h 6184462"/>
              <a:gd name="connsiteX84" fmla="*/ 6191980 w 6191980"/>
              <a:gd name="connsiteY84" fmla="*/ 3092230 h 6184462"/>
              <a:gd name="connsiteX85" fmla="*/ 6186347 w 6191980"/>
              <a:gd name="connsiteY85" fmla="*/ 3152310 h 6184462"/>
              <a:gd name="connsiteX86" fmla="*/ 6171326 w 6191980"/>
              <a:gd name="connsiteY86" fmla="*/ 3210513 h 6184462"/>
              <a:gd name="connsiteX87" fmla="*/ 6148798 w 6191980"/>
              <a:gd name="connsiteY87" fmla="*/ 3266839 h 6184462"/>
              <a:gd name="connsiteX88" fmla="*/ 6120634 w 6191980"/>
              <a:gd name="connsiteY88" fmla="*/ 3325039 h 6184462"/>
              <a:gd name="connsiteX89" fmla="*/ 6088718 w 6191980"/>
              <a:gd name="connsiteY89" fmla="*/ 3379488 h 6184462"/>
              <a:gd name="connsiteX90" fmla="*/ 6054922 w 6191980"/>
              <a:gd name="connsiteY90" fmla="*/ 3435814 h 6184462"/>
              <a:gd name="connsiteX91" fmla="*/ 6024884 w 6191980"/>
              <a:gd name="connsiteY91" fmla="*/ 3492137 h 6184462"/>
              <a:gd name="connsiteX92" fmla="*/ 5994843 w 6191980"/>
              <a:gd name="connsiteY92" fmla="*/ 3548461 h 6184462"/>
              <a:gd name="connsiteX93" fmla="*/ 5972312 w 6191980"/>
              <a:gd name="connsiteY93" fmla="*/ 3602910 h 6184462"/>
              <a:gd name="connsiteX94" fmla="*/ 5957294 w 6191980"/>
              <a:gd name="connsiteY94" fmla="*/ 3661113 h 6184462"/>
              <a:gd name="connsiteX95" fmla="*/ 5949784 w 6191980"/>
              <a:gd name="connsiteY95" fmla="*/ 3719313 h 6184462"/>
              <a:gd name="connsiteX96" fmla="*/ 5949784 w 6191980"/>
              <a:gd name="connsiteY96" fmla="*/ 3781272 h 6184462"/>
              <a:gd name="connsiteX97" fmla="*/ 5953538 w 6191980"/>
              <a:gd name="connsiteY97" fmla="*/ 3845106 h 6184462"/>
              <a:gd name="connsiteX98" fmla="*/ 5961048 w 6191980"/>
              <a:gd name="connsiteY98" fmla="*/ 3908940 h 6184462"/>
              <a:gd name="connsiteX99" fmla="*/ 5970435 w 6191980"/>
              <a:gd name="connsiteY99" fmla="*/ 3972776 h 6184462"/>
              <a:gd name="connsiteX100" fmla="*/ 5977945 w 6191980"/>
              <a:gd name="connsiteY100" fmla="*/ 4036610 h 6184462"/>
              <a:gd name="connsiteX101" fmla="*/ 5983578 w 6191980"/>
              <a:gd name="connsiteY101" fmla="*/ 4100444 h 6184462"/>
              <a:gd name="connsiteX102" fmla="*/ 5981700 w 6191980"/>
              <a:gd name="connsiteY102" fmla="*/ 4160526 h 6184462"/>
              <a:gd name="connsiteX103" fmla="*/ 5974191 w 6191980"/>
              <a:gd name="connsiteY103" fmla="*/ 4218729 h 6184462"/>
              <a:gd name="connsiteX104" fmla="*/ 5957294 w 6191980"/>
              <a:gd name="connsiteY104" fmla="*/ 4275053 h 6184462"/>
              <a:gd name="connsiteX105" fmla="*/ 5932886 w 6191980"/>
              <a:gd name="connsiteY105" fmla="*/ 4321989 h 6184462"/>
              <a:gd name="connsiteX106" fmla="*/ 5900968 w 6191980"/>
              <a:gd name="connsiteY106" fmla="*/ 4367050 h 6184462"/>
              <a:gd name="connsiteX107" fmla="*/ 5863416 w 6191980"/>
              <a:gd name="connsiteY107" fmla="*/ 4406477 h 6184462"/>
              <a:gd name="connsiteX108" fmla="*/ 5820236 w 6191980"/>
              <a:gd name="connsiteY108" fmla="*/ 4445903 h 6184462"/>
              <a:gd name="connsiteX109" fmla="*/ 5775175 w 6191980"/>
              <a:gd name="connsiteY109" fmla="*/ 4481577 h 6184462"/>
              <a:gd name="connsiteX110" fmla="*/ 5728238 w 6191980"/>
              <a:gd name="connsiteY110" fmla="*/ 4517249 h 6184462"/>
              <a:gd name="connsiteX111" fmla="*/ 5679425 w 6191980"/>
              <a:gd name="connsiteY111" fmla="*/ 4552921 h 6184462"/>
              <a:gd name="connsiteX112" fmla="*/ 5634364 w 6191980"/>
              <a:gd name="connsiteY112" fmla="*/ 4588593 h 6184462"/>
              <a:gd name="connsiteX113" fmla="*/ 5591181 w 6191980"/>
              <a:gd name="connsiteY113" fmla="*/ 4626142 h 6184462"/>
              <a:gd name="connsiteX114" fmla="*/ 5553632 w 6191980"/>
              <a:gd name="connsiteY114" fmla="*/ 4669325 h 6184462"/>
              <a:gd name="connsiteX115" fmla="*/ 5519836 w 6191980"/>
              <a:gd name="connsiteY115" fmla="*/ 4710630 h 6184462"/>
              <a:gd name="connsiteX116" fmla="*/ 5493550 w 6191980"/>
              <a:gd name="connsiteY116" fmla="*/ 4757566 h 6184462"/>
              <a:gd name="connsiteX117" fmla="*/ 5471021 w 6191980"/>
              <a:gd name="connsiteY117" fmla="*/ 4808259 h 6184462"/>
              <a:gd name="connsiteX118" fmla="*/ 5452246 w 6191980"/>
              <a:gd name="connsiteY118" fmla="*/ 4862708 h 6184462"/>
              <a:gd name="connsiteX119" fmla="*/ 5435349 w 6191980"/>
              <a:gd name="connsiteY119" fmla="*/ 4919033 h 6184462"/>
              <a:gd name="connsiteX120" fmla="*/ 5420328 w 6191980"/>
              <a:gd name="connsiteY120" fmla="*/ 4975357 h 6184462"/>
              <a:gd name="connsiteX121" fmla="*/ 5405308 w 6191980"/>
              <a:gd name="connsiteY121" fmla="*/ 5033560 h 6184462"/>
              <a:gd name="connsiteX122" fmla="*/ 5388410 w 6191980"/>
              <a:gd name="connsiteY122" fmla="*/ 5088007 h 6184462"/>
              <a:gd name="connsiteX123" fmla="*/ 5369636 w 6191980"/>
              <a:gd name="connsiteY123" fmla="*/ 5142453 h 6184462"/>
              <a:gd name="connsiteX124" fmla="*/ 5347108 w 6191980"/>
              <a:gd name="connsiteY124" fmla="*/ 5193146 h 6184462"/>
              <a:gd name="connsiteX125" fmla="*/ 5318944 w 6191980"/>
              <a:gd name="connsiteY125" fmla="*/ 5238207 h 6184462"/>
              <a:gd name="connsiteX126" fmla="*/ 5285151 w 6191980"/>
              <a:gd name="connsiteY126" fmla="*/ 5279510 h 6184462"/>
              <a:gd name="connsiteX127" fmla="*/ 5243845 w 6191980"/>
              <a:gd name="connsiteY127" fmla="*/ 5313305 h 6184462"/>
              <a:gd name="connsiteX128" fmla="*/ 5198784 w 6191980"/>
              <a:gd name="connsiteY128" fmla="*/ 5341467 h 6184462"/>
              <a:gd name="connsiteX129" fmla="*/ 5148091 w 6191980"/>
              <a:gd name="connsiteY129" fmla="*/ 5363998 h 6184462"/>
              <a:gd name="connsiteX130" fmla="*/ 5093644 w 6191980"/>
              <a:gd name="connsiteY130" fmla="*/ 5382773 h 6184462"/>
              <a:gd name="connsiteX131" fmla="*/ 5039198 w 6191980"/>
              <a:gd name="connsiteY131" fmla="*/ 5399670 h 6184462"/>
              <a:gd name="connsiteX132" fmla="*/ 4980995 w 6191980"/>
              <a:gd name="connsiteY132" fmla="*/ 5414691 h 6184462"/>
              <a:gd name="connsiteX133" fmla="*/ 4924669 w 6191980"/>
              <a:gd name="connsiteY133" fmla="*/ 5429711 h 6184462"/>
              <a:gd name="connsiteX134" fmla="*/ 4868345 w 6191980"/>
              <a:gd name="connsiteY134" fmla="*/ 5446609 h 6184462"/>
              <a:gd name="connsiteX135" fmla="*/ 4813899 w 6191980"/>
              <a:gd name="connsiteY135" fmla="*/ 5465383 h 6184462"/>
              <a:gd name="connsiteX136" fmla="*/ 4763206 w 6191980"/>
              <a:gd name="connsiteY136" fmla="*/ 5487914 h 6184462"/>
              <a:gd name="connsiteX137" fmla="*/ 4716270 w 6191980"/>
              <a:gd name="connsiteY137" fmla="*/ 5514197 h 6184462"/>
              <a:gd name="connsiteX138" fmla="*/ 4674964 w 6191980"/>
              <a:gd name="connsiteY138" fmla="*/ 5547992 h 6184462"/>
              <a:gd name="connsiteX139" fmla="*/ 4631782 w 6191980"/>
              <a:gd name="connsiteY139" fmla="*/ 5585543 h 6184462"/>
              <a:gd name="connsiteX140" fmla="*/ 4594231 w 6191980"/>
              <a:gd name="connsiteY140" fmla="*/ 5628725 h 6184462"/>
              <a:gd name="connsiteX141" fmla="*/ 4558559 w 6191980"/>
              <a:gd name="connsiteY141" fmla="*/ 5673785 h 6184462"/>
              <a:gd name="connsiteX142" fmla="*/ 4522886 w 6191980"/>
              <a:gd name="connsiteY142" fmla="*/ 5720721 h 6184462"/>
              <a:gd name="connsiteX143" fmla="*/ 4487214 w 6191980"/>
              <a:gd name="connsiteY143" fmla="*/ 5767659 h 6184462"/>
              <a:gd name="connsiteX144" fmla="*/ 4451542 w 6191980"/>
              <a:gd name="connsiteY144" fmla="*/ 5812719 h 6184462"/>
              <a:gd name="connsiteX145" fmla="*/ 4412114 w 6191980"/>
              <a:gd name="connsiteY145" fmla="*/ 5855901 h 6184462"/>
              <a:gd name="connsiteX146" fmla="*/ 4372686 w 6191980"/>
              <a:gd name="connsiteY146" fmla="*/ 5893450 h 6184462"/>
              <a:gd name="connsiteX147" fmla="*/ 4327628 w 6191980"/>
              <a:gd name="connsiteY147" fmla="*/ 5925368 h 6184462"/>
              <a:gd name="connsiteX148" fmla="*/ 4280690 w 6191980"/>
              <a:gd name="connsiteY148" fmla="*/ 5949776 h 6184462"/>
              <a:gd name="connsiteX149" fmla="*/ 4224364 w 6191980"/>
              <a:gd name="connsiteY149" fmla="*/ 5966674 h 6184462"/>
              <a:gd name="connsiteX150" fmla="*/ 4166161 w 6191980"/>
              <a:gd name="connsiteY150" fmla="*/ 5974184 h 6184462"/>
              <a:gd name="connsiteX151" fmla="*/ 4106083 w 6191980"/>
              <a:gd name="connsiteY151" fmla="*/ 5976061 h 6184462"/>
              <a:gd name="connsiteX152" fmla="*/ 4042247 w 6191980"/>
              <a:gd name="connsiteY152" fmla="*/ 5970428 h 6184462"/>
              <a:gd name="connsiteX153" fmla="*/ 3978413 w 6191980"/>
              <a:gd name="connsiteY153" fmla="*/ 5962919 h 6184462"/>
              <a:gd name="connsiteX154" fmla="*/ 3914577 w 6191980"/>
              <a:gd name="connsiteY154" fmla="*/ 5953530 h 6184462"/>
              <a:gd name="connsiteX155" fmla="*/ 3850743 w 6191980"/>
              <a:gd name="connsiteY155" fmla="*/ 5946022 h 6184462"/>
              <a:gd name="connsiteX156" fmla="*/ 3786907 w 6191980"/>
              <a:gd name="connsiteY156" fmla="*/ 5942266 h 6184462"/>
              <a:gd name="connsiteX157" fmla="*/ 3724950 w 6191980"/>
              <a:gd name="connsiteY157" fmla="*/ 5942266 h 6184462"/>
              <a:gd name="connsiteX158" fmla="*/ 3666749 w 6191980"/>
              <a:gd name="connsiteY158" fmla="*/ 5949776 h 6184462"/>
              <a:gd name="connsiteX159" fmla="*/ 3606669 w 6191980"/>
              <a:gd name="connsiteY159" fmla="*/ 5964797 h 6184462"/>
              <a:gd name="connsiteX160" fmla="*/ 3552221 w 6191980"/>
              <a:gd name="connsiteY160" fmla="*/ 5987325 h 6184462"/>
              <a:gd name="connsiteX161" fmla="*/ 3495897 w 6191980"/>
              <a:gd name="connsiteY161" fmla="*/ 6017366 h 6184462"/>
              <a:gd name="connsiteX162" fmla="*/ 3439573 w 6191980"/>
              <a:gd name="connsiteY162" fmla="*/ 6047407 h 6184462"/>
              <a:gd name="connsiteX163" fmla="*/ 3383247 w 6191980"/>
              <a:gd name="connsiteY163" fmla="*/ 6081200 h 6184462"/>
              <a:gd name="connsiteX164" fmla="*/ 3328798 w 6191980"/>
              <a:gd name="connsiteY164" fmla="*/ 6113118 h 6184462"/>
              <a:gd name="connsiteX165" fmla="*/ 3270598 w 6191980"/>
              <a:gd name="connsiteY165" fmla="*/ 6141280 h 6184462"/>
              <a:gd name="connsiteX166" fmla="*/ 3214272 w 6191980"/>
              <a:gd name="connsiteY166" fmla="*/ 6163811 h 6184462"/>
              <a:gd name="connsiteX167" fmla="*/ 3156069 w 6191980"/>
              <a:gd name="connsiteY167" fmla="*/ 6178831 h 6184462"/>
              <a:gd name="connsiteX168" fmla="*/ 3095991 w 6191980"/>
              <a:gd name="connsiteY168" fmla="*/ 6184462 h 6184462"/>
              <a:gd name="connsiteX169" fmla="*/ 3035911 w 6191980"/>
              <a:gd name="connsiteY169" fmla="*/ 6178831 h 6184462"/>
              <a:gd name="connsiteX170" fmla="*/ 2977708 w 6191980"/>
              <a:gd name="connsiteY170" fmla="*/ 6163811 h 6184462"/>
              <a:gd name="connsiteX171" fmla="*/ 2921385 w 6191980"/>
              <a:gd name="connsiteY171" fmla="*/ 6141280 h 6184462"/>
              <a:gd name="connsiteX172" fmla="*/ 2863182 w 6191980"/>
              <a:gd name="connsiteY172" fmla="*/ 6113118 h 6184462"/>
              <a:gd name="connsiteX173" fmla="*/ 2808733 w 6191980"/>
              <a:gd name="connsiteY173" fmla="*/ 6081200 h 6184462"/>
              <a:gd name="connsiteX174" fmla="*/ 2752409 w 6191980"/>
              <a:gd name="connsiteY174" fmla="*/ 6047407 h 6184462"/>
              <a:gd name="connsiteX175" fmla="*/ 2696083 w 6191980"/>
              <a:gd name="connsiteY175" fmla="*/ 6017366 h 6184462"/>
              <a:gd name="connsiteX176" fmla="*/ 2639760 w 6191980"/>
              <a:gd name="connsiteY176" fmla="*/ 5987325 h 6184462"/>
              <a:gd name="connsiteX177" fmla="*/ 2583436 w 6191980"/>
              <a:gd name="connsiteY177" fmla="*/ 5964797 h 6184462"/>
              <a:gd name="connsiteX178" fmla="*/ 2525233 w 6191980"/>
              <a:gd name="connsiteY178" fmla="*/ 5949776 h 6184462"/>
              <a:gd name="connsiteX179" fmla="*/ 2467030 w 6191980"/>
              <a:gd name="connsiteY179" fmla="*/ 5942266 h 6184462"/>
              <a:gd name="connsiteX180" fmla="*/ 2405071 w 6191980"/>
              <a:gd name="connsiteY180" fmla="*/ 5942266 h 6184462"/>
              <a:gd name="connsiteX181" fmla="*/ 2341237 w 6191980"/>
              <a:gd name="connsiteY181" fmla="*/ 5946022 h 6184462"/>
              <a:gd name="connsiteX182" fmla="*/ 2277403 w 6191980"/>
              <a:gd name="connsiteY182" fmla="*/ 5953530 h 6184462"/>
              <a:gd name="connsiteX183" fmla="*/ 2213567 w 6191980"/>
              <a:gd name="connsiteY183" fmla="*/ 5962919 h 6184462"/>
              <a:gd name="connsiteX184" fmla="*/ 2149731 w 6191980"/>
              <a:gd name="connsiteY184" fmla="*/ 5970428 h 6184462"/>
              <a:gd name="connsiteX185" fmla="*/ 2085897 w 6191980"/>
              <a:gd name="connsiteY185" fmla="*/ 5976061 h 6184462"/>
              <a:gd name="connsiteX186" fmla="*/ 2025819 w 6191980"/>
              <a:gd name="connsiteY186" fmla="*/ 5974184 h 6184462"/>
              <a:gd name="connsiteX187" fmla="*/ 1967617 w 6191980"/>
              <a:gd name="connsiteY187" fmla="*/ 5966674 h 6184462"/>
              <a:gd name="connsiteX188" fmla="*/ 1911291 w 6191980"/>
              <a:gd name="connsiteY188" fmla="*/ 5949776 h 6184462"/>
              <a:gd name="connsiteX189" fmla="*/ 1864354 w 6191980"/>
              <a:gd name="connsiteY189" fmla="*/ 5925368 h 6184462"/>
              <a:gd name="connsiteX190" fmla="*/ 1819293 w 6191980"/>
              <a:gd name="connsiteY190" fmla="*/ 5893450 h 6184462"/>
              <a:gd name="connsiteX191" fmla="*/ 1779867 w 6191980"/>
              <a:gd name="connsiteY191" fmla="*/ 5855901 h 6184462"/>
              <a:gd name="connsiteX192" fmla="*/ 1740438 w 6191980"/>
              <a:gd name="connsiteY192" fmla="*/ 5812719 h 6184462"/>
              <a:gd name="connsiteX193" fmla="*/ 1704766 w 6191980"/>
              <a:gd name="connsiteY193" fmla="*/ 5767659 h 6184462"/>
              <a:gd name="connsiteX194" fmla="*/ 1669094 w 6191980"/>
              <a:gd name="connsiteY194" fmla="*/ 5720721 h 6184462"/>
              <a:gd name="connsiteX195" fmla="*/ 1633422 w 6191980"/>
              <a:gd name="connsiteY195" fmla="*/ 5673785 h 6184462"/>
              <a:gd name="connsiteX196" fmla="*/ 1597750 w 6191980"/>
              <a:gd name="connsiteY196" fmla="*/ 5628725 h 6184462"/>
              <a:gd name="connsiteX197" fmla="*/ 1560199 w 6191980"/>
              <a:gd name="connsiteY197" fmla="*/ 5585543 h 6184462"/>
              <a:gd name="connsiteX198" fmla="*/ 1517016 w 6191980"/>
              <a:gd name="connsiteY198" fmla="*/ 5547992 h 6184462"/>
              <a:gd name="connsiteX199" fmla="*/ 1475711 w 6191980"/>
              <a:gd name="connsiteY199" fmla="*/ 5514197 h 6184462"/>
              <a:gd name="connsiteX200" fmla="*/ 1428774 w 6191980"/>
              <a:gd name="connsiteY200" fmla="*/ 5487914 h 6184462"/>
              <a:gd name="connsiteX201" fmla="*/ 1378082 w 6191980"/>
              <a:gd name="connsiteY201" fmla="*/ 5465383 h 6184462"/>
              <a:gd name="connsiteX202" fmla="*/ 1323635 w 6191980"/>
              <a:gd name="connsiteY202" fmla="*/ 5446609 h 6184462"/>
              <a:gd name="connsiteX203" fmla="*/ 1267309 w 6191980"/>
              <a:gd name="connsiteY203" fmla="*/ 5429711 h 6184462"/>
              <a:gd name="connsiteX204" fmla="*/ 1210986 w 6191980"/>
              <a:gd name="connsiteY204" fmla="*/ 5414691 h 6184462"/>
              <a:gd name="connsiteX205" fmla="*/ 1152783 w 6191980"/>
              <a:gd name="connsiteY205" fmla="*/ 5399670 h 6184462"/>
              <a:gd name="connsiteX206" fmla="*/ 1098336 w 6191980"/>
              <a:gd name="connsiteY206" fmla="*/ 5382773 h 6184462"/>
              <a:gd name="connsiteX207" fmla="*/ 1043887 w 6191980"/>
              <a:gd name="connsiteY207" fmla="*/ 5363998 h 6184462"/>
              <a:gd name="connsiteX208" fmla="*/ 993197 w 6191980"/>
              <a:gd name="connsiteY208" fmla="*/ 5341467 h 6184462"/>
              <a:gd name="connsiteX209" fmla="*/ 948135 w 6191980"/>
              <a:gd name="connsiteY209" fmla="*/ 5313305 h 6184462"/>
              <a:gd name="connsiteX210" fmla="*/ 906830 w 6191980"/>
              <a:gd name="connsiteY210" fmla="*/ 5279510 h 6184462"/>
              <a:gd name="connsiteX211" fmla="*/ 873037 w 6191980"/>
              <a:gd name="connsiteY211" fmla="*/ 5238207 h 6184462"/>
              <a:gd name="connsiteX212" fmla="*/ 844875 w 6191980"/>
              <a:gd name="connsiteY212" fmla="*/ 5193146 h 6184462"/>
              <a:gd name="connsiteX213" fmla="*/ 822344 w 6191980"/>
              <a:gd name="connsiteY213" fmla="*/ 5142453 h 6184462"/>
              <a:gd name="connsiteX214" fmla="*/ 803570 w 6191980"/>
              <a:gd name="connsiteY214" fmla="*/ 5088007 h 6184462"/>
              <a:gd name="connsiteX215" fmla="*/ 786672 w 6191980"/>
              <a:gd name="connsiteY215" fmla="*/ 5033560 h 6184462"/>
              <a:gd name="connsiteX216" fmla="*/ 771652 w 6191980"/>
              <a:gd name="connsiteY216" fmla="*/ 4975357 h 6184462"/>
              <a:gd name="connsiteX217" fmla="*/ 756631 w 6191980"/>
              <a:gd name="connsiteY217" fmla="*/ 4919033 h 6184462"/>
              <a:gd name="connsiteX218" fmla="*/ 739734 w 6191980"/>
              <a:gd name="connsiteY218" fmla="*/ 4862708 h 6184462"/>
              <a:gd name="connsiteX219" fmla="*/ 720959 w 6191980"/>
              <a:gd name="connsiteY219" fmla="*/ 4808259 h 6184462"/>
              <a:gd name="connsiteX220" fmla="*/ 698428 w 6191980"/>
              <a:gd name="connsiteY220" fmla="*/ 4757566 h 6184462"/>
              <a:gd name="connsiteX221" fmla="*/ 672143 w 6191980"/>
              <a:gd name="connsiteY221" fmla="*/ 4710630 h 6184462"/>
              <a:gd name="connsiteX222" fmla="*/ 638351 w 6191980"/>
              <a:gd name="connsiteY222" fmla="*/ 4669325 h 6184462"/>
              <a:gd name="connsiteX223" fmla="*/ 600799 w 6191980"/>
              <a:gd name="connsiteY223" fmla="*/ 4626142 h 6184462"/>
              <a:gd name="connsiteX224" fmla="*/ 557617 w 6191980"/>
              <a:gd name="connsiteY224" fmla="*/ 4588593 h 6184462"/>
              <a:gd name="connsiteX225" fmla="*/ 510678 w 6191980"/>
              <a:gd name="connsiteY225" fmla="*/ 4552921 h 6184462"/>
              <a:gd name="connsiteX226" fmla="*/ 463742 w 6191980"/>
              <a:gd name="connsiteY226" fmla="*/ 4517249 h 6184462"/>
              <a:gd name="connsiteX227" fmla="*/ 416805 w 6191980"/>
              <a:gd name="connsiteY227" fmla="*/ 4481577 h 6184462"/>
              <a:gd name="connsiteX228" fmla="*/ 371744 w 6191980"/>
              <a:gd name="connsiteY228" fmla="*/ 4445903 h 6184462"/>
              <a:gd name="connsiteX229" fmla="*/ 328562 w 6191980"/>
              <a:gd name="connsiteY229" fmla="*/ 4406477 h 6184462"/>
              <a:gd name="connsiteX230" fmla="*/ 291012 w 6191980"/>
              <a:gd name="connsiteY230" fmla="*/ 4367050 h 6184462"/>
              <a:gd name="connsiteX231" fmla="*/ 259096 w 6191980"/>
              <a:gd name="connsiteY231" fmla="*/ 4321989 h 6184462"/>
              <a:gd name="connsiteX232" fmla="*/ 234689 w 6191980"/>
              <a:gd name="connsiteY232" fmla="*/ 4275053 h 6184462"/>
              <a:gd name="connsiteX233" fmla="*/ 217791 w 6191980"/>
              <a:gd name="connsiteY233" fmla="*/ 4218729 h 6184462"/>
              <a:gd name="connsiteX234" fmla="*/ 210281 w 6191980"/>
              <a:gd name="connsiteY234" fmla="*/ 4160526 h 6184462"/>
              <a:gd name="connsiteX235" fmla="*/ 208402 w 6191980"/>
              <a:gd name="connsiteY235" fmla="*/ 4100444 h 6184462"/>
              <a:gd name="connsiteX236" fmla="*/ 214035 w 6191980"/>
              <a:gd name="connsiteY236" fmla="*/ 4036610 h 6184462"/>
              <a:gd name="connsiteX237" fmla="*/ 221545 w 6191980"/>
              <a:gd name="connsiteY237" fmla="*/ 3972776 h 6184462"/>
              <a:gd name="connsiteX238" fmla="*/ 230932 w 6191980"/>
              <a:gd name="connsiteY238" fmla="*/ 3908940 h 6184462"/>
              <a:gd name="connsiteX239" fmla="*/ 238443 w 6191980"/>
              <a:gd name="connsiteY239" fmla="*/ 3845106 h 6184462"/>
              <a:gd name="connsiteX240" fmla="*/ 242199 w 6191980"/>
              <a:gd name="connsiteY240" fmla="*/ 3781272 h 6184462"/>
              <a:gd name="connsiteX241" fmla="*/ 242199 w 6191980"/>
              <a:gd name="connsiteY241" fmla="*/ 3719313 h 6184462"/>
              <a:gd name="connsiteX242" fmla="*/ 234689 w 6191980"/>
              <a:gd name="connsiteY242" fmla="*/ 3661113 h 6184462"/>
              <a:gd name="connsiteX243" fmla="*/ 219668 w 6191980"/>
              <a:gd name="connsiteY243" fmla="*/ 3602910 h 6184462"/>
              <a:gd name="connsiteX244" fmla="*/ 197138 w 6191980"/>
              <a:gd name="connsiteY244" fmla="*/ 3548461 h 6184462"/>
              <a:gd name="connsiteX245" fmla="*/ 168976 w 6191980"/>
              <a:gd name="connsiteY245" fmla="*/ 3492137 h 6184462"/>
              <a:gd name="connsiteX246" fmla="*/ 137057 w 6191980"/>
              <a:gd name="connsiteY246" fmla="*/ 3435814 h 6184462"/>
              <a:gd name="connsiteX247" fmla="*/ 103264 w 6191980"/>
              <a:gd name="connsiteY247" fmla="*/ 3379488 h 6184462"/>
              <a:gd name="connsiteX248" fmla="*/ 71346 w 6191980"/>
              <a:gd name="connsiteY248" fmla="*/ 3325039 h 6184462"/>
              <a:gd name="connsiteX249" fmla="*/ 43182 w 6191980"/>
              <a:gd name="connsiteY249" fmla="*/ 3266839 h 6184462"/>
              <a:gd name="connsiteX250" fmla="*/ 20654 w 6191980"/>
              <a:gd name="connsiteY250" fmla="*/ 3210513 h 6184462"/>
              <a:gd name="connsiteX251" fmla="*/ 5634 w 6191980"/>
              <a:gd name="connsiteY251" fmla="*/ 3152310 h 6184462"/>
              <a:gd name="connsiteX252" fmla="*/ 0 w 6191980"/>
              <a:gd name="connsiteY252" fmla="*/ 3092230 h 6184462"/>
              <a:gd name="connsiteX253" fmla="*/ 5634 w 6191980"/>
              <a:gd name="connsiteY253" fmla="*/ 3032152 h 6184462"/>
              <a:gd name="connsiteX254" fmla="*/ 20654 w 6191980"/>
              <a:gd name="connsiteY254" fmla="*/ 2973950 h 6184462"/>
              <a:gd name="connsiteX255" fmla="*/ 43182 w 6191980"/>
              <a:gd name="connsiteY255" fmla="*/ 2917624 h 6184462"/>
              <a:gd name="connsiteX256" fmla="*/ 71346 w 6191980"/>
              <a:gd name="connsiteY256" fmla="*/ 2859423 h 6184462"/>
              <a:gd name="connsiteX257" fmla="*/ 103264 w 6191980"/>
              <a:gd name="connsiteY257" fmla="*/ 2804974 h 6184462"/>
              <a:gd name="connsiteX258" fmla="*/ 137057 w 6191980"/>
              <a:gd name="connsiteY258" fmla="*/ 2748651 h 6184462"/>
              <a:gd name="connsiteX259" fmla="*/ 168976 w 6191980"/>
              <a:gd name="connsiteY259" fmla="*/ 2692325 h 6184462"/>
              <a:gd name="connsiteX260" fmla="*/ 197138 w 6191980"/>
              <a:gd name="connsiteY260" fmla="*/ 2636001 h 6184462"/>
              <a:gd name="connsiteX261" fmla="*/ 219668 w 6191980"/>
              <a:gd name="connsiteY261" fmla="*/ 2581552 h 6184462"/>
              <a:gd name="connsiteX262" fmla="*/ 234689 w 6191980"/>
              <a:gd name="connsiteY262" fmla="*/ 2523350 h 6184462"/>
              <a:gd name="connsiteX263" fmla="*/ 242199 w 6191980"/>
              <a:gd name="connsiteY263" fmla="*/ 2465149 h 6184462"/>
              <a:gd name="connsiteX264" fmla="*/ 242199 w 6191980"/>
              <a:gd name="connsiteY264" fmla="*/ 2403192 h 6184462"/>
              <a:gd name="connsiteX265" fmla="*/ 238443 w 6191980"/>
              <a:gd name="connsiteY265" fmla="*/ 2339356 h 6184462"/>
              <a:gd name="connsiteX266" fmla="*/ 230932 w 6191980"/>
              <a:gd name="connsiteY266" fmla="*/ 2275522 h 6184462"/>
              <a:gd name="connsiteX267" fmla="*/ 221545 w 6191980"/>
              <a:gd name="connsiteY267" fmla="*/ 2211686 h 6184462"/>
              <a:gd name="connsiteX268" fmla="*/ 214035 w 6191980"/>
              <a:gd name="connsiteY268" fmla="*/ 2147852 h 6184462"/>
              <a:gd name="connsiteX269" fmla="*/ 208402 w 6191980"/>
              <a:gd name="connsiteY269" fmla="*/ 2084018 h 6184462"/>
              <a:gd name="connsiteX270" fmla="*/ 210281 w 6191980"/>
              <a:gd name="connsiteY270" fmla="*/ 2023938 h 6184462"/>
              <a:gd name="connsiteX271" fmla="*/ 217791 w 6191980"/>
              <a:gd name="connsiteY271" fmla="*/ 1965736 h 6184462"/>
              <a:gd name="connsiteX272" fmla="*/ 234689 w 6191980"/>
              <a:gd name="connsiteY272" fmla="*/ 1909410 h 6184462"/>
              <a:gd name="connsiteX273" fmla="*/ 259096 w 6191980"/>
              <a:gd name="connsiteY273" fmla="*/ 1862474 h 6184462"/>
              <a:gd name="connsiteX274" fmla="*/ 291012 w 6191980"/>
              <a:gd name="connsiteY274" fmla="*/ 1817414 h 6184462"/>
              <a:gd name="connsiteX275" fmla="*/ 328562 w 6191980"/>
              <a:gd name="connsiteY275" fmla="*/ 1777986 h 6184462"/>
              <a:gd name="connsiteX276" fmla="*/ 371744 w 6191980"/>
              <a:gd name="connsiteY276" fmla="*/ 1738560 h 6184462"/>
              <a:gd name="connsiteX277" fmla="*/ 416805 w 6191980"/>
              <a:gd name="connsiteY277" fmla="*/ 1702885 h 6184462"/>
              <a:gd name="connsiteX278" fmla="*/ 463742 w 6191980"/>
              <a:gd name="connsiteY278" fmla="*/ 1667213 h 6184462"/>
              <a:gd name="connsiteX279" fmla="*/ 510678 w 6191980"/>
              <a:gd name="connsiteY279" fmla="*/ 1631541 h 6184462"/>
              <a:gd name="connsiteX280" fmla="*/ 557617 w 6191980"/>
              <a:gd name="connsiteY280" fmla="*/ 1595869 h 6184462"/>
              <a:gd name="connsiteX281" fmla="*/ 600799 w 6191980"/>
              <a:gd name="connsiteY281" fmla="*/ 1558320 h 6184462"/>
              <a:gd name="connsiteX282" fmla="*/ 638351 w 6191980"/>
              <a:gd name="connsiteY282" fmla="*/ 1515138 h 6184462"/>
              <a:gd name="connsiteX283" fmla="*/ 672143 w 6191980"/>
              <a:gd name="connsiteY283" fmla="*/ 1473832 h 6184462"/>
              <a:gd name="connsiteX284" fmla="*/ 698428 w 6191980"/>
              <a:gd name="connsiteY284" fmla="*/ 1426896 h 6184462"/>
              <a:gd name="connsiteX285" fmla="*/ 720959 w 6191980"/>
              <a:gd name="connsiteY285" fmla="*/ 1376203 h 6184462"/>
              <a:gd name="connsiteX286" fmla="*/ 739734 w 6191980"/>
              <a:gd name="connsiteY286" fmla="*/ 1321755 h 6184462"/>
              <a:gd name="connsiteX287" fmla="*/ 756631 w 6191980"/>
              <a:gd name="connsiteY287" fmla="*/ 1265429 h 6184462"/>
              <a:gd name="connsiteX288" fmla="*/ 771652 w 6191980"/>
              <a:gd name="connsiteY288" fmla="*/ 1209105 h 6184462"/>
              <a:gd name="connsiteX289" fmla="*/ 786672 w 6191980"/>
              <a:gd name="connsiteY289" fmla="*/ 1150903 h 6184462"/>
              <a:gd name="connsiteX290" fmla="*/ 803570 w 6191980"/>
              <a:gd name="connsiteY290" fmla="*/ 1096456 h 6184462"/>
              <a:gd name="connsiteX291" fmla="*/ 822344 w 6191980"/>
              <a:gd name="connsiteY291" fmla="*/ 1042007 h 6184462"/>
              <a:gd name="connsiteX292" fmla="*/ 844875 w 6191980"/>
              <a:gd name="connsiteY292" fmla="*/ 991317 h 6184462"/>
              <a:gd name="connsiteX293" fmla="*/ 873037 w 6191980"/>
              <a:gd name="connsiteY293" fmla="*/ 946257 h 6184462"/>
              <a:gd name="connsiteX294" fmla="*/ 906830 w 6191980"/>
              <a:gd name="connsiteY294" fmla="*/ 904952 h 6184462"/>
              <a:gd name="connsiteX295" fmla="*/ 948135 w 6191980"/>
              <a:gd name="connsiteY295" fmla="*/ 871157 h 6184462"/>
              <a:gd name="connsiteX296" fmla="*/ 993197 w 6191980"/>
              <a:gd name="connsiteY296" fmla="*/ 842995 h 6184462"/>
              <a:gd name="connsiteX297" fmla="*/ 1043887 w 6191980"/>
              <a:gd name="connsiteY297" fmla="*/ 820464 h 6184462"/>
              <a:gd name="connsiteX298" fmla="*/ 1098336 w 6191980"/>
              <a:gd name="connsiteY298" fmla="*/ 801690 h 6184462"/>
              <a:gd name="connsiteX299" fmla="*/ 1152783 w 6191980"/>
              <a:gd name="connsiteY299" fmla="*/ 784792 h 6184462"/>
              <a:gd name="connsiteX300" fmla="*/ 1210986 w 6191980"/>
              <a:gd name="connsiteY300" fmla="*/ 769772 h 6184462"/>
              <a:gd name="connsiteX301" fmla="*/ 1267309 w 6191980"/>
              <a:gd name="connsiteY301" fmla="*/ 754751 h 6184462"/>
              <a:gd name="connsiteX302" fmla="*/ 1323635 w 6191980"/>
              <a:gd name="connsiteY302" fmla="*/ 737854 h 6184462"/>
              <a:gd name="connsiteX303" fmla="*/ 1378082 w 6191980"/>
              <a:gd name="connsiteY303" fmla="*/ 719079 h 6184462"/>
              <a:gd name="connsiteX304" fmla="*/ 1428774 w 6191980"/>
              <a:gd name="connsiteY304" fmla="*/ 696549 h 6184462"/>
              <a:gd name="connsiteX305" fmla="*/ 1475711 w 6191980"/>
              <a:gd name="connsiteY305" fmla="*/ 670266 h 6184462"/>
              <a:gd name="connsiteX306" fmla="*/ 1517016 w 6191980"/>
              <a:gd name="connsiteY306" fmla="*/ 636471 h 6184462"/>
              <a:gd name="connsiteX307" fmla="*/ 1560199 w 6191980"/>
              <a:gd name="connsiteY307" fmla="*/ 598919 h 6184462"/>
              <a:gd name="connsiteX308" fmla="*/ 1597750 w 6191980"/>
              <a:gd name="connsiteY308" fmla="*/ 555737 h 6184462"/>
              <a:gd name="connsiteX309" fmla="*/ 1633422 w 6191980"/>
              <a:gd name="connsiteY309" fmla="*/ 510678 h 6184462"/>
              <a:gd name="connsiteX310" fmla="*/ 1669094 w 6191980"/>
              <a:gd name="connsiteY310" fmla="*/ 463741 h 6184462"/>
              <a:gd name="connsiteX311" fmla="*/ 1704766 w 6191980"/>
              <a:gd name="connsiteY311" fmla="*/ 416803 h 6184462"/>
              <a:gd name="connsiteX312" fmla="*/ 1740438 w 6191980"/>
              <a:gd name="connsiteY312" fmla="*/ 371743 h 6184462"/>
              <a:gd name="connsiteX313" fmla="*/ 1779867 w 6191980"/>
              <a:gd name="connsiteY313" fmla="*/ 328561 h 6184462"/>
              <a:gd name="connsiteX314" fmla="*/ 1819293 w 6191980"/>
              <a:gd name="connsiteY314" fmla="*/ 291012 h 6184462"/>
              <a:gd name="connsiteX315" fmla="*/ 1864354 w 6191980"/>
              <a:gd name="connsiteY315" fmla="*/ 259094 h 6184462"/>
              <a:gd name="connsiteX316" fmla="*/ 1911291 w 6191980"/>
              <a:gd name="connsiteY316" fmla="*/ 234686 h 6184462"/>
              <a:gd name="connsiteX317" fmla="*/ 1967617 w 6191980"/>
              <a:gd name="connsiteY317" fmla="*/ 217789 h 6184462"/>
              <a:gd name="connsiteX318" fmla="*/ 2025819 w 6191980"/>
              <a:gd name="connsiteY318" fmla="*/ 210279 h 6184462"/>
              <a:gd name="connsiteX319" fmla="*/ 2085897 w 6191980"/>
              <a:gd name="connsiteY319" fmla="*/ 208401 h 6184462"/>
              <a:gd name="connsiteX320" fmla="*/ 2149731 w 6191980"/>
              <a:gd name="connsiteY320" fmla="*/ 214035 h 6184462"/>
              <a:gd name="connsiteX321" fmla="*/ 2213567 w 6191980"/>
              <a:gd name="connsiteY321" fmla="*/ 221545 h 6184462"/>
              <a:gd name="connsiteX322" fmla="*/ 2277403 w 6191980"/>
              <a:gd name="connsiteY322" fmla="*/ 230932 h 6184462"/>
              <a:gd name="connsiteX323" fmla="*/ 2341237 w 6191980"/>
              <a:gd name="connsiteY323" fmla="*/ 238443 h 6184462"/>
              <a:gd name="connsiteX324" fmla="*/ 2405071 w 6191980"/>
              <a:gd name="connsiteY324" fmla="*/ 242197 h 6184462"/>
              <a:gd name="connsiteX325" fmla="*/ 2467030 w 6191980"/>
              <a:gd name="connsiteY325" fmla="*/ 242197 h 6184462"/>
              <a:gd name="connsiteX326" fmla="*/ 2525233 w 6191980"/>
              <a:gd name="connsiteY326" fmla="*/ 234686 h 6184462"/>
              <a:gd name="connsiteX327" fmla="*/ 2583436 w 6191980"/>
              <a:gd name="connsiteY327" fmla="*/ 219666 h 6184462"/>
              <a:gd name="connsiteX328" fmla="*/ 2639760 w 6191980"/>
              <a:gd name="connsiteY328" fmla="*/ 197137 h 6184462"/>
              <a:gd name="connsiteX329" fmla="*/ 2696083 w 6191980"/>
              <a:gd name="connsiteY329" fmla="*/ 167096 h 6184462"/>
              <a:gd name="connsiteX330" fmla="*/ 2752409 w 6191980"/>
              <a:gd name="connsiteY330" fmla="*/ 137057 h 6184462"/>
              <a:gd name="connsiteX331" fmla="*/ 2808733 w 6191980"/>
              <a:gd name="connsiteY331" fmla="*/ 103262 h 6184462"/>
              <a:gd name="connsiteX332" fmla="*/ 2863182 w 6191980"/>
              <a:gd name="connsiteY332" fmla="*/ 71344 h 6184462"/>
              <a:gd name="connsiteX333" fmla="*/ 2921385 w 6191980"/>
              <a:gd name="connsiteY333" fmla="*/ 43182 h 6184462"/>
              <a:gd name="connsiteX334" fmla="*/ 2977708 w 6191980"/>
              <a:gd name="connsiteY334" fmla="*/ 20652 h 6184462"/>
              <a:gd name="connsiteX335" fmla="*/ 3035911 w 6191980"/>
              <a:gd name="connsiteY335" fmla="*/ 5631 h 6184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</a:cxnLst>
            <a:rect l="l" t="t" r="r" b="b"/>
            <a:pathLst>
              <a:path w="6191980" h="6184462">
                <a:moveTo>
                  <a:pt x="3095991" y="0"/>
                </a:moveTo>
                <a:lnTo>
                  <a:pt x="3156069" y="5631"/>
                </a:lnTo>
                <a:lnTo>
                  <a:pt x="3214272" y="20652"/>
                </a:lnTo>
                <a:lnTo>
                  <a:pt x="3270598" y="43182"/>
                </a:lnTo>
                <a:lnTo>
                  <a:pt x="3328798" y="71344"/>
                </a:lnTo>
                <a:lnTo>
                  <a:pt x="3383247" y="103262"/>
                </a:lnTo>
                <a:lnTo>
                  <a:pt x="3439573" y="137057"/>
                </a:lnTo>
                <a:lnTo>
                  <a:pt x="3495897" y="167096"/>
                </a:lnTo>
                <a:lnTo>
                  <a:pt x="3552221" y="197137"/>
                </a:lnTo>
                <a:lnTo>
                  <a:pt x="3606669" y="219666"/>
                </a:lnTo>
                <a:lnTo>
                  <a:pt x="3666749" y="234686"/>
                </a:lnTo>
                <a:lnTo>
                  <a:pt x="3724950" y="242197"/>
                </a:lnTo>
                <a:lnTo>
                  <a:pt x="3786907" y="242197"/>
                </a:lnTo>
                <a:lnTo>
                  <a:pt x="3850743" y="238443"/>
                </a:lnTo>
                <a:lnTo>
                  <a:pt x="3914577" y="230932"/>
                </a:lnTo>
                <a:lnTo>
                  <a:pt x="3978413" y="221545"/>
                </a:lnTo>
                <a:lnTo>
                  <a:pt x="4042247" y="214035"/>
                </a:lnTo>
                <a:lnTo>
                  <a:pt x="4106083" y="208401"/>
                </a:lnTo>
                <a:lnTo>
                  <a:pt x="4166161" y="210279"/>
                </a:lnTo>
                <a:lnTo>
                  <a:pt x="4224364" y="217789"/>
                </a:lnTo>
                <a:lnTo>
                  <a:pt x="4280690" y="234686"/>
                </a:lnTo>
                <a:lnTo>
                  <a:pt x="4327628" y="259094"/>
                </a:lnTo>
                <a:lnTo>
                  <a:pt x="4372686" y="291012"/>
                </a:lnTo>
                <a:lnTo>
                  <a:pt x="4412114" y="328561"/>
                </a:lnTo>
                <a:lnTo>
                  <a:pt x="4451542" y="371743"/>
                </a:lnTo>
                <a:lnTo>
                  <a:pt x="4487214" y="416803"/>
                </a:lnTo>
                <a:lnTo>
                  <a:pt x="4522886" y="463741"/>
                </a:lnTo>
                <a:lnTo>
                  <a:pt x="4558559" y="510678"/>
                </a:lnTo>
                <a:lnTo>
                  <a:pt x="4594231" y="555737"/>
                </a:lnTo>
                <a:lnTo>
                  <a:pt x="4631782" y="598919"/>
                </a:lnTo>
                <a:lnTo>
                  <a:pt x="4674964" y="636471"/>
                </a:lnTo>
                <a:lnTo>
                  <a:pt x="4716270" y="670266"/>
                </a:lnTo>
                <a:lnTo>
                  <a:pt x="4763206" y="696549"/>
                </a:lnTo>
                <a:lnTo>
                  <a:pt x="4813899" y="719079"/>
                </a:lnTo>
                <a:lnTo>
                  <a:pt x="4868345" y="737854"/>
                </a:lnTo>
                <a:lnTo>
                  <a:pt x="4924669" y="754751"/>
                </a:lnTo>
                <a:lnTo>
                  <a:pt x="4980995" y="769772"/>
                </a:lnTo>
                <a:lnTo>
                  <a:pt x="5039198" y="784792"/>
                </a:lnTo>
                <a:lnTo>
                  <a:pt x="5093644" y="801690"/>
                </a:lnTo>
                <a:lnTo>
                  <a:pt x="5148091" y="820464"/>
                </a:lnTo>
                <a:lnTo>
                  <a:pt x="5198784" y="842995"/>
                </a:lnTo>
                <a:lnTo>
                  <a:pt x="5243845" y="871157"/>
                </a:lnTo>
                <a:lnTo>
                  <a:pt x="5285151" y="904952"/>
                </a:lnTo>
                <a:lnTo>
                  <a:pt x="5318944" y="946257"/>
                </a:lnTo>
                <a:lnTo>
                  <a:pt x="5347108" y="991317"/>
                </a:lnTo>
                <a:lnTo>
                  <a:pt x="5369636" y="1042007"/>
                </a:lnTo>
                <a:lnTo>
                  <a:pt x="5388410" y="1096456"/>
                </a:lnTo>
                <a:lnTo>
                  <a:pt x="5405308" y="1150903"/>
                </a:lnTo>
                <a:lnTo>
                  <a:pt x="5420328" y="1209105"/>
                </a:lnTo>
                <a:lnTo>
                  <a:pt x="5435349" y="1265429"/>
                </a:lnTo>
                <a:lnTo>
                  <a:pt x="5452246" y="1321755"/>
                </a:lnTo>
                <a:lnTo>
                  <a:pt x="5471021" y="1376203"/>
                </a:lnTo>
                <a:lnTo>
                  <a:pt x="5493550" y="1426896"/>
                </a:lnTo>
                <a:lnTo>
                  <a:pt x="5519836" y="1473832"/>
                </a:lnTo>
                <a:lnTo>
                  <a:pt x="5553632" y="1515138"/>
                </a:lnTo>
                <a:lnTo>
                  <a:pt x="5591181" y="1558320"/>
                </a:lnTo>
                <a:lnTo>
                  <a:pt x="5634364" y="1595869"/>
                </a:lnTo>
                <a:lnTo>
                  <a:pt x="5679425" y="1631541"/>
                </a:lnTo>
                <a:lnTo>
                  <a:pt x="5728238" y="1667213"/>
                </a:lnTo>
                <a:lnTo>
                  <a:pt x="5775175" y="1702885"/>
                </a:lnTo>
                <a:lnTo>
                  <a:pt x="5820236" y="1738560"/>
                </a:lnTo>
                <a:lnTo>
                  <a:pt x="5863416" y="1777986"/>
                </a:lnTo>
                <a:lnTo>
                  <a:pt x="5900968" y="1817414"/>
                </a:lnTo>
                <a:lnTo>
                  <a:pt x="5932886" y="1862474"/>
                </a:lnTo>
                <a:lnTo>
                  <a:pt x="5957294" y="1909410"/>
                </a:lnTo>
                <a:lnTo>
                  <a:pt x="5974191" y="1965736"/>
                </a:lnTo>
                <a:lnTo>
                  <a:pt x="5981700" y="2023938"/>
                </a:lnTo>
                <a:lnTo>
                  <a:pt x="5983578" y="2084018"/>
                </a:lnTo>
                <a:lnTo>
                  <a:pt x="5977945" y="2147852"/>
                </a:lnTo>
                <a:lnTo>
                  <a:pt x="5970435" y="2211686"/>
                </a:lnTo>
                <a:lnTo>
                  <a:pt x="5961048" y="2275522"/>
                </a:lnTo>
                <a:lnTo>
                  <a:pt x="5953538" y="2339356"/>
                </a:lnTo>
                <a:lnTo>
                  <a:pt x="5949784" y="2403192"/>
                </a:lnTo>
                <a:lnTo>
                  <a:pt x="5949784" y="2465149"/>
                </a:lnTo>
                <a:lnTo>
                  <a:pt x="5957294" y="2523350"/>
                </a:lnTo>
                <a:lnTo>
                  <a:pt x="5972312" y="2581552"/>
                </a:lnTo>
                <a:lnTo>
                  <a:pt x="5994843" y="2636001"/>
                </a:lnTo>
                <a:lnTo>
                  <a:pt x="6024884" y="2692325"/>
                </a:lnTo>
                <a:lnTo>
                  <a:pt x="6054922" y="2748651"/>
                </a:lnTo>
                <a:lnTo>
                  <a:pt x="6088718" y="2804974"/>
                </a:lnTo>
                <a:lnTo>
                  <a:pt x="6120634" y="2859423"/>
                </a:lnTo>
                <a:lnTo>
                  <a:pt x="6148798" y="2917624"/>
                </a:lnTo>
                <a:lnTo>
                  <a:pt x="6171326" y="2973950"/>
                </a:lnTo>
                <a:lnTo>
                  <a:pt x="6186347" y="3032152"/>
                </a:lnTo>
                <a:lnTo>
                  <a:pt x="6191980" y="3092230"/>
                </a:lnTo>
                <a:lnTo>
                  <a:pt x="6186347" y="3152310"/>
                </a:lnTo>
                <a:lnTo>
                  <a:pt x="6171326" y="3210513"/>
                </a:lnTo>
                <a:lnTo>
                  <a:pt x="6148798" y="3266839"/>
                </a:lnTo>
                <a:lnTo>
                  <a:pt x="6120634" y="3325039"/>
                </a:lnTo>
                <a:lnTo>
                  <a:pt x="6088718" y="3379488"/>
                </a:lnTo>
                <a:lnTo>
                  <a:pt x="6054922" y="3435814"/>
                </a:lnTo>
                <a:lnTo>
                  <a:pt x="6024884" y="3492137"/>
                </a:lnTo>
                <a:lnTo>
                  <a:pt x="5994843" y="3548461"/>
                </a:lnTo>
                <a:lnTo>
                  <a:pt x="5972312" y="3602910"/>
                </a:lnTo>
                <a:lnTo>
                  <a:pt x="5957294" y="3661113"/>
                </a:lnTo>
                <a:lnTo>
                  <a:pt x="5949784" y="3719313"/>
                </a:lnTo>
                <a:lnTo>
                  <a:pt x="5949784" y="3781272"/>
                </a:lnTo>
                <a:lnTo>
                  <a:pt x="5953538" y="3845106"/>
                </a:lnTo>
                <a:lnTo>
                  <a:pt x="5961048" y="3908940"/>
                </a:lnTo>
                <a:lnTo>
                  <a:pt x="5970435" y="3972776"/>
                </a:lnTo>
                <a:lnTo>
                  <a:pt x="5977945" y="4036610"/>
                </a:lnTo>
                <a:lnTo>
                  <a:pt x="5983578" y="4100444"/>
                </a:lnTo>
                <a:lnTo>
                  <a:pt x="5981700" y="4160526"/>
                </a:lnTo>
                <a:lnTo>
                  <a:pt x="5974191" y="4218729"/>
                </a:lnTo>
                <a:lnTo>
                  <a:pt x="5957294" y="4275053"/>
                </a:lnTo>
                <a:lnTo>
                  <a:pt x="5932886" y="4321989"/>
                </a:lnTo>
                <a:lnTo>
                  <a:pt x="5900968" y="4367050"/>
                </a:lnTo>
                <a:lnTo>
                  <a:pt x="5863416" y="4406477"/>
                </a:lnTo>
                <a:lnTo>
                  <a:pt x="5820236" y="4445903"/>
                </a:lnTo>
                <a:lnTo>
                  <a:pt x="5775175" y="4481577"/>
                </a:lnTo>
                <a:lnTo>
                  <a:pt x="5728238" y="4517249"/>
                </a:lnTo>
                <a:lnTo>
                  <a:pt x="5679425" y="4552921"/>
                </a:lnTo>
                <a:lnTo>
                  <a:pt x="5634364" y="4588593"/>
                </a:lnTo>
                <a:lnTo>
                  <a:pt x="5591181" y="4626142"/>
                </a:lnTo>
                <a:lnTo>
                  <a:pt x="5553632" y="4669325"/>
                </a:lnTo>
                <a:lnTo>
                  <a:pt x="5519836" y="4710630"/>
                </a:lnTo>
                <a:lnTo>
                  <a:pt x="5493550" y="4757566"/>
                </a:lnTo>
                <a:lnTo>
                  <a:pt x="5471021" y="4808259"/>
                </a:lnTo>
                <a:lnTo>
                  <a:pt x="5452246" y="4862708"/>
                </a:lnTo>
                <a:lnTo>
                  <a:pt x="5435349" y="4919033"/>
                </a:lnTo>
                <a:lnTo>
                  <a:pt x="5420328" y="4975357"/>
                </a:lnTo>
                <a:lnTo>
                  <a:pt x="5405308" y="5033560"/>
                </a:lnTo>
                <a:lnTo>
                  <a:pt x="5388410" y="5088007"/>
                </a:lnTo>
                <a:lnTo>
                  <a:pt x="5369636" y="5142453"/>
                </a:lnTo>
                <a:lnTo>
                  <a:pt x="5347108" y="5193146"/>
                </a:lnTo>
                <a:lnTo>
                  <a:pt x="5318944" y="5238207"/>
                </a:lnTo>
                <a:lnTo>
                  <a:pt x="5285151" y="5279510"/>
                </a:lnTo>
                <a:lnTo>
                  <a:pt x="5243845" y="5313305"/>
                </a:lnTo>
                <a:lnTo>
                  <a:pt x="5198784" y="5341467"/>
                </a:lnTo>
                <a:lnTo>
                  <a:pt x="5148091" y="5363998"/>
                </a:lnTo>
                <a:lnTo>
                  <a:pt x="5093644" y="5382773"/>
                </a:lnTo>
                <a:lnTo>
                  <a:pt x="5039198" y="5399670"/>
                </a:lnTo>
                <a:lnTo>
                  <a:pt x="4980995" y="5414691"/>
                </a:lnTo>
                <a:lnTo>
                  <a:pt x="4924669" y="5429711"/>
                </a:lnTo>
                <a:lnTo>
                  <a:pt x="4868345" y="5446609"/>
                </a:lnTo>
                <a:lnTo>
                  <a:pt x="4813899" y="5465383"/>
                </a:lnTo>
                <a:lnTo>
                  <a:pt x="4763206" y="5487914"/>
                </a:lnTo>
                <a:lnTo>
                  <a:pt x="4716270" y="5514197"/>
                </a:lnTo>
                <a:lnTo>
                  <a:pt x="4674964" y="5547992"/>
                </a:lnTo>
                <a:lnTo>
                  <a:pt x="4631782" y="5585543"/>
                </a:lnTo>
                <a:lnTo>
                  <a:pt x="4594231" y="5628725"/>
                </a:lnTo>
                <a:lnTo>
                  <a:pt x="4558559" y="5673785"/>
                </a:lnTo>
                <a:lnTo>
                  <a:pt x="4522886" y="5720721"/>
                </a:lnTo>
                <a:lnTo>
                  <a:pt x="4487214" y="5767659"/>
                </a:lnTo>
                <a:lnTo>
                  <a:pt x="4451542" y="5812719"/>
                </a:lnTo>
                <a:lnTo>
                  <a:pt x="4412114" y="5855901"/>
                </a:lnTo>
                <a:lnTo>
                  <a:pt x="4372686" y="5893450"/>
                </a:lnTo>
                <a:lnTo>
                  <a:pt x="4327628" y="5925368"/>
                </a:lnTo>
                <a:lnTo>
                  <a:pt x="4280690" y="5949776"/>
                </a:lnTo>
                <a:lnTo>
                  <a:pt x="4224364" y="5966674"/>
                </a:lnTo>
                <a:lnTo>
                  <a:pt x="4166161" y="5974184"/>
                </a:lnTo>
                <a:lnTo>
                  <a:pt x="4106083" y="5976061"/>
                </a:lnTo>
                <a:lnTo>
                  <a:pt x="4042247" y="5970428"/>
                </a:lnTo>
                <a:lnTo>
                  <a:pt x="3978413" y="5962919"/>
                </a:lnTo>
                <a:lnTo>
                  <a:pt x="3914577" y="5953530"/>
                </a:lnTo>
                <a:lnTo>
                  <a:pt x="3850743" y="5946022"/>
                </a:lnTo>
                <a:lnTo>
                  <a:pt x="3786907" y="5942266"/>
                </a:lnTo>
                <a:lnTo>
                  <a:pt x="3724950" y="5942266"/>
                </a:lnTo>
                <a:lnTo>
                  <a:pt x="3666749" y="5949776"/>
                </a:lnTo>
                <a:lnTo>
                  <a:pt x="3606669" y="5964797"/>
                </a:lnTo>
                <a:lnTo>
                  <a:pt x="3552221" y="5987325"/>
                </a:lnTo>
                <a:lnTo>
                  <a:pt x="3495897" y="6017366"/>
                </a:lnTo>
                <a:lnTo>
                  <a:pt x="3439573" y="6047407"/>
                </a:lnTo>
                <a:lnTo>
                  <a:pt x="3383247" y="6081200"/>
                </a:lnTo>
                <a:lnTo>
                  <a:pt x="3328798" y="6113118"/>
                </a:lnTo>
                <a:lnTo>
                  <a:pt x="3270598" y="6141280"/>
                </a:lnTo>
                <a:lnTo>
                  <a:pt x="3214272" y="6163811"/>
                </a:lnTo>
                <a:lnTo>
                  <a:pt x="3156069" y="6178831"/>
                </a:lnTo>
                <a:lnTo>
                  <a:pt x="3095991" y="6184462"/>
                </a:lnTo>
                <a:lnTo>
                  <a:pt x="3035911" y="6178831"/>
                </a:lnTo>
                <a:lnTo>
                  <a:pt x="2977708" y="6163811"/>
                </a:lnTo>
                <a:lnTo>
                  <a:pt x="2921385" y="6141280"/>
                </a:lnTo>
                <a:lnTo>
                  <a:pt x="2863182" y="6113118"/>
                </a:lnTo>
                <a:lnTo>
                  <a:pt x="2808733" y="6081200"/>
                </a:lnTo>
                <a:lnTo>
                  <a:pt x="2752409" y="6047407"/>
                </a:lnTo>
                <a:lnTo>
                  <a:pt x="2696083" y="6017366"/>
                </a:lnTo>
                <a:lnTo>
                  <a:pt x="2639760" y="5987325"/>
                </a:lnTo>
                <a:lnTo>
                  <a:pt x="2583436" y="5964797"/>
                </a:lnTo>
                <a:lnTo>
                  <a:pt x="2525233" y="5949776"/>
                </a:lnTo>
                <a:lnTo>
                  <a:pt x="2467030" y="5942266"/>
                </a:lnTo>
                <a:lnTo>
                  <a:pt x="2405071" y="5942266"/>
                </a:lnTo>
                <a:lnTo>
                  <a:pt x="2341237" y="5946022"/>
                </a:lnTo>
                <a:lnTo>
                  <a:pt x="2277403" y="5953530"/>
                </a:lnTo>
                <a:lnTo>
                  <a:pt x="2213567" y="5962919"/>
                </a:lnTo>
                <a:lnTo>
                  <a:pt x="2149731" y="5970428"/>
                </a:lnTo>
                <a:lnTo>
                  <a:pt x="2085897" y="5976061"/>
                </a:lnTo>
                <a:lnTo>
                  <a:pt x="2025819" y="5974184"/>
                </a:lnTo>
                <a:lnTo>
                  <a:pt x="1967617" y="5966674"/>
                </a:lnTo>
                <a:lnTo>
                  <a:pt x="1911291" y="5949776"/>
                </a:lnTo>
                <a:lnTo>
                  <a:pt x="1864354" y="5925368"/>
                </a:lnTo>
                <a:lnTo>
                  <a:pt x="1819293" y="5893450"/>
                </a:lnTo>
                <a:lnTo>
                  <a:pt x="1779867" y="5855901"/>
                </a:lnTo>
                <a:lnTo>
                  <a:pt x="1740438" y="5812719"/>
                </a:lnTo>
                <a:lnTo>
                  <a:pt x="1704766" y="5767659"/>
                </a:lnTo>
                <a:lnTo>
                  <a:pt x="1669094" y="5720721"/>
                </a:lnTo>
                <a:lnTo>
                  <a:pt x="1633422" y="5673785"/>
                </a:lnTo>
                <a:lnTo>
                  <a:pt x="1597750" y="5628725"/>
                </a:lnTo>
                <a:lnTo>
                  <a:pt x="1560199" y="5585543"/>
                </a:lnTo>
                <a:lnTo>
                  <a:pt x="1517016" y="5547992"/>
                </a:lnTo>
                <a:lnTo>
                  <a:pt x="1475711" y="5514197"/>
                </a:lnTo>
                <a:lnTo>
                  <a:pt x="1428774" y="5487914"/>
                </a:lnTo>
                <a:lnTo>
                  <a:pt x="1378082" y="5465383"/>
                </a:lnTo>
                <a:lnTo>
                  <a:pt x="1323635" y="5446609"/>
                </a:lnTo>
                <a:lnTo>
                  <a:pt x="1267309" y="5429711"/>
                </a:lnTo>
                <a:lnTo>
                  <a:pt x="1210986" y="5414691"/>
                </a:lnTo>
                <a:lnTo>
                  <a:pt x="1152783" y="5399670"/>
                </a:lnTo>
                <a:lnTo>
                  <a:pt x="1098336" y="5382773"/>
                </a:lnTo>
                <a:lnTo>
                  <a:pt x="1043887" y="5363998"/>
                </a:lnTo>
                <a:lnTo>
                  <a:pt x="993197" y="5341467"/>
                </a:lnTo>
                <a:lnTo>
                  <a:pt x="948135" y="5313305"/>
                </a:lnTo>
                <a:lnTo>
                  <a:pt x="906830" y="5279510"/>
                </a:lnTo>
                <a:lnTo>
                  <a:pt x="873037" y="5238207"/>
                </a:lnTo>
                <a:lnTo>
                  <a:pt x="844875" y="5193146"/>
                </a:lnTo>
                <a:lnTo>
                  <a:pt x="822344" y="5142453"/>
                </a:lnTo>
                <a:lnTo>
                  <a:pt x="803570" y="5088007"/>
                </a:lnTo>
                <a:lnTo>
                  <a:pt x="786672" y="5033560"/>
                </a:lnTo>
                <a:lnTo>
                  <a:pt x="771652" y="4975357"/>
                </a:lnTo>
                <a:lnTo>
                  <a:pt x="756631" y="4919033"/>
                </a:lnTo>
                <a:lnTo>
                  <a:pt x="739734" y="4862708"/>
                </a:lnTo>
                <a:lnTo>
                  <a:pt x="720959" y="4808259"/>
                </a:lnTo>
                <a:lnTo>
                  <a:pt x="698428" y="4757566"/>
                </a:lnTo>
                <a:lnTo>
                  <a:pt x="672143" y="4710630"/>
                </a:lnTo>
                <a:lnTo>
                  <a:pt x="638351" y="4669325"/>
                </a:lnTo>
                <a:lnTo>
                  <a:pt x="600799" y="4626142"/>
                </a:lnTo>
                <a:lnTo>
                  <a:pt x="557617" y="4588593"/>
                </a:lnTo>
                <a:lnTo>
                  <a:pt x="510678" y="4552921"/>
                </a:lnTo>
                <a:lnTo>
                  <a:pt x="463742" y="4517249"/>
                </a:lnTo>
                <a:lnTo>
                  <a:pt x="416805" y="4481577"/>
                </a:lnTo>
                <a:lnTo>
                  <a:pt x="371744" y="4445903"/>
                </a:lnTo>
                <a:lnTo>
                  <a:pt x="328562" y="4406477"/>
                </a:lnTo>
                <a:lnTo>
                  <a:pt x="291012" y="4367050"/>
                </a:lnTo>
                <a:lnTo>
                  <a:pt x="259096" y="4321989"/>
                </a:lnTo>
                <a:lnTo>
                  <a:pt x="234689" y="4275053"/>
                </a:lnTo>
                <a:lnTo>
                  <a:pt x="217791" y="4218729"/>
                </a:lnTo>
                <a:lnTo>
                  <a:pt x="210281" y="4160526"/>
                </a:lnTo>
                <a:lnTo>
                  <a:pt x="208402" y="4100444"/>
                </a:lnTo>
                <a:lnTo>
                  <a:pt x="214035" y="4036610"/>
                </a:lnTo>
                <a:lnTo>
                  <a:pt x="221545" y="3972776"/>
                </a:lnTo>
                <a:lnTo>
                  <a:pt x="230932" y="3908940"/>
                </a:lnTo>
                <a:lnTo>
                  <a:pt x="238443" y="3845106"/>
                </a:lnTo>
                <a:lnTo>
                  <a:pt x="242199" y="3781272"/>
                </a:lnTo>
                <a:lnTo>
                  <a:pt x="242199" y="3719313"/>
                </a:lnTo>
                <a:lnTo>
                  <a:pt x="234689" y="3661113"/>
                </a:lnTo>
                <a:lnTo>
                  <a:pt x="219668" y="3602910"/>
                </a:lnTo>
                <a:lnTo>
                  <a:pt x="197138" y="3548461"/>
                </a:lnTo>
                <a:lnTo>
                  <a:pt x="168976" y="3492137"/>
                </a:lnTo>
                <a:lnTo>
                  <a:pt x="137057" y="3435814"/>
                </a:lnTo>
                <a:lnTo>
                  <a:pt x="103264" y="3379488"/>
                </a:lnTo>
                <a:lnTo>
                  <a:pt x="71346" y="3325039"/>
                </a:lnTo>
                <a:lnTo>
                  <a:pt x="43182" y="3266839"/>
                </a:lnTo>
                <a:lnTo>
                  <a:pt x="20654" y="3210513"/>
                </a:lnTo>
                <a:lnTo>
                  <a:pt x="5634" y="3152310"/>
                </a:lnTo>
                <a:lnTo>
                  <a:pt x="0" y="3092230"/>
                </a:lnTo>
                <a:lnTo>
                  <a:pt x="5634" y="3032152"/>
                </a:lnTo>
                <a:lnTo>
                  <a:pt x="20654" y="2973950"/>
                </a:lnTo>
                <a:lnTo>
                  <a:pt x="43182" y="2917624"/>
                </a:lnTo>
                <a:lnTo>
                  <a:pt x="71346" y="2859423"/>
                </a:lnTo>
                <a:lnTo>
                  <a:pt x="103264" y="2804974"/>
                </a:lnTo>
                <a:lnTo>
                  <a:pt x="137057" y="2748651"/>
                </a:lnTo>
                <a:lnTo>
                  <a:pt x="168976" y="2692325"/>
                </a:lnTo>
                <a:lnTo>
                  <a:pt x="197138" y="2636001"/>
                </a:lnTo>
                <a:lnTo>
                  <a:pt x="219668" y="2581552"/>
                </a:lnTo>
                <a:lnTo>
                  <a:pt x="234689" y="2523350"/>
                </a:lnTo>
                <a:lnTo>
                  <a:pt x="242199" y="2465149"/>
                </a:lnTo>
                <a:lnTo>
                  <a:pt x="242199" y="2403192"/>
                </a:lnTo>
                <a:lnTo>
                  <a:pt x="238443" y="2339356"/>
                </a:lnTo>
                <a:lnTo>
                  <a:pt x="230932" y="2275522"/>
                </a:lnTo>
                <a:lnTo>
                  <a:pt x="221545" y="2211686"/>
                </a:lnTo>
                <a:lnTo>
                  <a:pt x="214035" y="2147852"/>
                </a:lnTo>
                <a:lnTo>
                  <a:pt x="208402" y="2084018"/>
                </a:lnTo>
                <a:lnTo>
                  <a:pt x="210281" y="2023938"/>
                </a:lnTo>
                <a:lnTo>
                  <a:pt x="217791" y="1965736"/>
                </a:lnTo>
                <a:lnTo>
                  <a:pt x="234689" y="1909410"/>
                </a:lnTo>
                <a:lnTo>
                  <a:pt x="259096" y="1862474"/>
                </a:lnTo>
                <a:lnTo>
                  <a:pt x="291012" y="1817414"/>
                </a:lnTo>
                <a:lnTo>
                  <a:pt x="328562" y="1777986"/>
                </a:lnTo>
                <a:lnTo>
                  <a:pt x="371744" y="1738560"/>
                </a:lnTo>
                <a:lnTo>
                  <a:pt x="416805" y="1702885"/>
                </a:lnTo>
                <a:lnTo>
                  <a:pt x="463742" y="1667213"/>
                </a:lnTo>
                <a:lnTo>
                  <a:pt x="510678" y="1631541"/>
                </a:lnTo>
                <a:lnTo>
                  <a:pt x="557617" y="1595869"/>
                </a:lnTo>
                <a:lnTo>
                  <a:pt x="600799" y="1558320"/>
                </a:lnTo>
                <a:lnTo>
                  <a:pt x="638351" y="1515138"/>
                </a:lnTo>
                <a:lnTo>
                  <a:pt x="672143" y="1473832"/>
                </a:lnTo>
                <a:lnTo>
                  <a:pt x="698428" y="1426896"/>
                </a:lnTo>
                <a:lnTo>
                  <a:pt x="720959" y="1376203"/>
                </a:lnTo>
                <a:lnTo>
                  <a:pt x="739734" y="1321755"/>
                </a:lnTo>
                <a:lnTo>
                  <a:pt x="756631" y="1265429"/>
                </a:lnTo>
                <a:lnTo>
                  <a:pt x="771652" y="1209105"/>
                </a:lnTo>
                <a:lnTo>
                  <a:pt x="786672" y="1150903"/>
                </a:lnTo>
                <a:lnTo>
                  <a:pt x="803570" y="1096456"/>
                </a:lnTo>
                <a:lnTo>
                  <a:pt x="822344" y="1042007"/>
                </a:lnTo>
                <a:lnTo>
                  <a:pt x="844875" y="991317"/>
                </a:lnTo>
                <a:lnTo>
                  <a:pt x="873037" y="946257"/>
                </a:lnTo>
                <a:lnTo>
                  <a:pt x="906830" y="904952"/>
                </a:lnTo>
                <a:lnTo>
                  <a:pt x="948135" y="871157"/>
                </a:lnTo>
                <a:lnTo>
                  <a:pt x="993197" y="842995"/>
                </a:lnTo>
                <a:lnTo>
                  <a:pt x="1043887" y="820464"/>
                </a:lnTo>
                <a:lnTo>
                  <a:pt x="1098336" y="801690"/>
                </a:lnTo>
                <a:lnTo>
                  <a:pt x="1152783" y="784792"/>
                </a:lnTo>
                <a:lnTo>
                  <a:pt x="1210986" y="769772"/>
                </a:lnTo>
                <a:lnTo>
                  <a:pt x="1267309" y="754751"/>
                </a:lnTo>
                <a:lnTo>
                  <a:pt x="1323635" y="737854"/>
                </a:lnTo>
                <a:lnTo>
                  <a:pt x="1378082" y="719079"/>
                </a:lnTo>
                <a:lnTo>
                  <a:pt x="1428774" y="696549"/>
                </a:lnTo>
                <a:lnTo>
                  <a:pt x="1475711" y="670266"/>
                </a:lnTo>
                <a:lnTo>
                  <a:pt x="1517016" y="636471"/>
                </a:lnTo>
                <a:lnTo>
                  <a:pt x="1560199" y="598919"/>
                </a:lnTo>
                <a:lnTo>
                  <a:pt x="1597750" y="555737"/>
                </a:lnTo>
                <a:lnTo>
                  <a:pt x="1633422" y="510678"/>
                </a:lnTo>
                <a:lnTo>
                  <a:pt x="1669094" y="463741"/>
                </a:lnTo>
                <a:lnTo>
                  <a:pt x="1704766" y="416803"/>
                </a:lnTo>
                <a:lnTo>
                  <a:pt x="1740438" y="371743"/>
                </a:lnTo>
                <a:lnTo>
                  <a:pt x="1779867" y="328561"/>
                </a:lnTo>
                <a:lnTo>
                  <a:pt x="1819293" y="291012"/>
                </a:lnTo>
                <a:lnTo>
                  <a:pt x="1864354" y="259094"/>
                </a:lnTo>
                <a:lnTo>
                  <a:pt x="1911291" y="234686"/>
                </a:lnTo>
                <a:lnTo>
                  <a:pt x="1967617" y="217789"/>
                </a:lnTo>
                <a:lnTo>
                  <a:pt x="2025819" y="210279"/>
                </a:lnTo>
                <a:lnTo>
                  <a:pt x="2085897" y="208401"/>
                </a:lnTo>
                <a:lnTo>
                  <a:pt x="2149731" y="214035"/>
                </a:lnTo>
                <a:lnTo>
                  <a:pt x="2213567" y="221545"/>
                </a:lnTo>
                <a:lnTo>
                  <a:pt x="2277403" y="230932"/>
                </a:lnTo>
                <a:lnTo>
                  <a:pt x="2341237" y="238443"/>
                </a:lnTo>
                <a:lnTo>
                  <a:pt x="2405071" y="242197"/>
                </a:lnTo>
                <a:lnTo>
                  <a:pt x="2467030" y="242197"/>
                </a:lnTo>
                <a:lnTo>
                  <a:pt x="2525233" y="234686"/>
                </a:lnTo>
                <a:lnTo>
                  <a:pt x="2583436" y="219666"/>
                </a:lnTo>
                <a:lnTo>
                  <a:pt x="2639760" y="197137"/>
                </a:lnTo>
                <a:lnTo>
                  <a:pt x="2696083" y="167096"/>
                </a:lnTo>
                <a:lnTo>
                  <a:pt x="2752409" y="137057"/>
                </a:lnTo>
                <a:lnTo>
                  <a:pt x="2808733" y="103262"/>
                </a:lnTo>
                <a:lnTo>
                  <a:pt x="2863182" y="71344"/>
                </a:lnTo>
                <a:lnTo>
                  <a:pt x="2921385" y="43182"/>
                </a:lnTo>
                <a:lnTo>
                  <a:pt x="2977708" y="20652"/>
                </a:lnTo>
                <a:lnTo>
                  <a:pt x="3035911" y="5631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119" name="Freeform: Shape 4118">
            <a:extLst>
              <a:ext uri="{FF2B5EF4-FFF2-40B4-BE49-F238E27FC236}">
                <a16:creationId xmlns:a16="http://schemas.microsoft.com/office/drawing/2014/main" id="{EB821E0D-B7A4-4239-9AFB-978DC00B2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59442" y="734672"/>
            <a:ext cx="3172463" cy="3168646"/>
          </a:xfrm>
          <a:custGeom>
            <a:avLst/>
            <a:gdLst>
              <a:gd name="connsiteX0" fmla="*/ 1586232 w 3172463"/>
              <a:gd name="connsiteY0" fmla="*/ 0 h 3168646"/>
              <a:gd name="connsiteX1" fmla="*/ 1617013 w 3172463"/>
              <a:gd name="connsiteY1" fmla="*/ 2885 h 3168646"/>
              <a:gd name="connsiteX2" fmla="*/ 1646833 w 3172463"/>
              <a:gd name="connsiteY2" fmla="*/ 10581 h 3168646"/>
              <a:gd name="connsiteX3" fmla="*/ 1675692 w 3172463"/>
              <a:gd name="connsiteY3" fmla="*/ 22125 h 3168646"/>
              <a:gd name="connsiteX4" fmla="*/ 1705511 w 3172463"/>
              <a:gd name="connsiteY4" fmla="*/ 36554 h 3168646"/>
              <a:gd name="connsiteX5" fmla="*/ 1733408 w 3172463"/>
              <a:gd name="connsiteY5" fmla="*/ 52907 h 3168646"/>
              <a:gd name="connsiteX6" fmla="*/ 1762266 w 3172463"/>
              <a:gd name="connsiteY6" fmla="*/ 70222 h 3168646"/>
              <a:gd name="connsiteX7" fmla="*/ 1791124 w 3172463"/>
              <a:gd name="connsiteY7" fmla="*/ 85613 h 3168646"/>
              <a:gd name="connsiteX8" fmla="*/ 1819981 w 3172463"/>
              <a:gd name="connsiteY8" fmla="*/ 101004 h 3168646"/>
              <a:gd name="connsiteX9" fmla="*/ 1847878 w 3172463"/>
              <a:gd name="connsiteY9" fmla="*/ 112547 h 3168646"/>
              <a:gd name="connsiteX10" fmla="*/ 1878660 w 3172463"/>
              <a:gd name="connsiteY10" fmla="*/ 120243 h 3168646"/>
              <a:gd name="connsiteX11" fmla="*/ 1908479 w 3172463"/>
              <a:gd name="connsiteY11" fmla="*/ 124091 h 3168646"/>
              <a:gd name="connsiteX12" fmla="*/ 1940223 w 3172463"/>
              <a:gd name="connsiteY12" fmla="*/ 124091 h 3168646"/>
              <a:gd name="connsiteX13" fmla="*/ 1972929 w 3172463"/>
              <a:gd name="connsiteY13" fmla="*/ 122167 h 3168646"/>
              <a:gd name="connsiteX14" fmla="*/ 2005635 w 3172463"/>
              <a:gd name="connsiteY14" fmla="*/ 118320 h 3168646"/>
              <a:gd name="connsiteX15" fmla="*/ 2038341 w 3172463"/>
              <a:gd name="connsiteY15" fmla="*/ 113510 h 3168646"/>
              <a:gd name="connsiteX16" fmla="*/ 2071047 w 3172463"/>
              <a:gd name="connsiteY16" fmla="*/ 109662 h 3168646"/>
              <a:gd name="connsiteX17" fmla="*/ 2103753 w 3172463"/>
              <a:gd name="connsiteY17" fmla="*/ 106776 h 3168646"/>
              <a:gd name="connsiteX18" fmla="*/ 2134534 w 3172463"/>
              <a:gd name="connsiteY18" fmla="*/ 107738 h 3168646"/>
              <a:gd name="connsiteX19" fmla="*/ 2164354 w 3172463"/>
              <a:gd name="connsiteY19" fmla="*/ 111585 h 3168646"/>
              <a:gd name="connsiteX20" fmla="*/ 2193213 w 3172463"/>
              <a:gd name="connsiteY20" fmla="*/ 120243 h 3168646"/>
              <a:gd name="connsiteX21" fmla="*/ 2217262 w 3172463"/>
              <a:gd name="connsiteY21" fmla="*/ 132748 h 3168646"/>
              <a:gd name="connsiteX22" fmla="*/ 2240347 w 3172463"/>
              <a:gd name="connsiteY22" fmla="*/ 149102 h 3168646"/>
              <a:gd name="connsiteX23" fmla="*/ 2260548 w 3172463"/>
              <a:gd name="connsiteY23" fmla="*/ 168340 h 3168646"/>
              <a:gd name="connsiteX24" fmla="*/ 2280749 w 3172463"/>
              <a:gd name="connsiteY24" fmla="*/ 190465 h 3168646"/>
              <a:gd name="connsiteX25" fmla="*/ 2299025 w 3172463"/>
              <a:gd name="connsiteY25" fmla="*/ 213551 h 3168646"/>
              <a:gd name="connsiteX26" fmla="*/ 2317302 w 3172463"/>
              <a:gd name="connsiteY26" fmla="*/ 237601 h 3168646"/>
              <a:gd name="connsiteX27" fmla="*/ 2335579 w 3172463"/>
              <a:gd name="connsiteY27" fmla="*/ 261649 h 3168646"/>
              <a:gd name="connsiteX28" fmla="*/ 2353855 w 3172463"/>
              <a:gd name="connsiteY28" fmla="*/ 284735 h 3168646"/>
              <a:gd name="connsiteX29" fmla="*/ 2373095 w 3172463"/>
              <a:gd name="connsiteY29" fmla="*/ 306860 h 3168646"/>
              <a:gd name="connsiteX30" fmla="*/ 2395219 w 3172463"/>
              <a:gd name="connsiteY30" fmla="*/ 326100 h 3168646"/>
              <a:gd name="connsiteX31" fmla="*/ 2416382 w 3172463"/>
              <a:gd name="connsiteY31" fmla="*/ 343415 h 3168646"/>
              <a:gd name="connsiteX32" fmla="*/ 2440430 w 3172463"/>
              <a:gd name="connsiteY32" fmla="*/ 356881 h 3168646"/>
              <a:gd name="connsiteX33" fmla="*/ 2466403 w 3172463"/>
              <a:gd name="connsiteY33" fmla="*/ 368425 h 3168646"/>
              <a:gd name="connsiteX34" fmla="*/ 2494298 w 3172463"/>
              <a:gd name="connsiteY34" fmla="*/ 378044 h 3168646"/>
              <a:gd name="connsiteX35" fmla="*/ 2523156 w 3172463"/>
              <a:gd name="connsiteY35" fmla="*/ 386701 h 3168646"/>
              <a:gd name="connsiteX36" fmla="*/ 2552014 w 3172463"/>
              <a:gd name="connsiteY36" fmla="*/ 394397 h 3168646"/>
              <a:gd name="connsiteX37" fmla="*/ 2581835 w 3172463"/>
              <a:gd name="connsiteY37" fmla="*/ 402093 h 3168646"/>
              <a:gd name="connsiteX38" fmla="*/ 2609730 w 3172463"/>
              <a:gd name="connsiteY38" fmla="*/ 410751 h 3168646"/>
              <a:gd name="connsiteX39" fmla="*/ 2637626 w 3172463"/>
              <a:gd name="connsiteY39" fmla="*/ 420370 h 3168646"/>
              <a:gd name="connsiteX40" fmla="*/ 2663599 w 3172463"/>
              <a:gd name="connsiteY40" fmla="*/ 431914 h 3168646"/>
              <a:gd name="connsiteX41" fmla="*/ 2686686 w 3172463"/>
              <a:gd name="connsiteY41" fmla="*/ 446342 h 3168646"/>
              <a:gd name="connsiteX42" fmla="*/ 2707849 w 3172463"/>
              <a:gd name="connsiteY42" fmla="*/ 463658 h 3168646"/>
              <a:gd name="connsiteX43" fmla="*/ 2725162 w 3172463"/>
              <a:gd name="connsiteY43" fmla="*/ 484821 h 3168646"/>
              <a:gd name="connsiteX44" fmla="*/ 2739592 w 3172463"/>
              <a:gd name="connsiteY44" fmla="*/ 507907 h 3168646"/>
              <a:gd name="connsiteX45" fmla="*/ 2751135 w 3172463"/>
              <a:gd name="connsiteY45" fmla="*/ 533879 h 3168646"/>
              <a:gd name="connsiteX46" fmla="*/ 2760754 w 3172463"/>
              <a:gd name="connsiteY46" fmla="*/ 561776 h 3168646"/>
              <a:gd name="connsiteX47" fmla="*/ 2769411 w 3172463"/>
              <a:gd name="connsiteY47" fmla="*/ 589672 h 3168646"/>
              <a:gd name="connsiteX48" fmla="*/ 2777107 w 3172463"/>
              <a:gd name="connsiteY48" fmla="*/ 619492 h 3168646"/>
              <a:gd name="connsiteX49" fmla="*/ 2784803 w 3172463"/>
              <a:gd name="connsiteY49" fmla="*/ 648350 h 3168646"/>
              <a:gd name="connsiteX50" fmla="*/ 2793460 w 3172463"/>
              <a:gd name="connsiteY50" fmla="*/ 677209 h 3168646"/>
              <a:gd name="connsiteX51" fmla="*/ 2803079 w 3172463"/>
              <a:gd name="connsiteY51" fmla="*/ 705106 h 3168646"/>
              <a:gd name="connsiteX52" fmla="*/ 2814622 w 3172463"/>
              <a:gd name="connsiteY52" fmla="*/ 731079 h 3168646"/>
              <a:gd name="connsiteX53" fmla="*/ 2828090 w 3172463"/>
              <a:gd name="connsiteY53" fmla="*/ 755127 h 3168646"/>
              <a:gd name="connsiteX54" fmla="*/ 2845405 w 3172463"/>
              <a:gd name="connsiteY54" fmla="*/ 776290 h 3168646"/>
              <a:gd name="connsiteX55" fmla="*/ 2864643 w 3172463"/>
              <a:gd name="connsiteY55" fmla="*/ 798415 h 3168646"/>
              <a:gd name="connsiteX56" fmla="*/ 2886768 w 3172463"/>
              <a:gd name="connsiteY56" fmla="*/ 817653 h 3168646"/>
              <a:gd name="connsiteX57" fmla="*/ 2909855 w 3172463"/>
              <a:gd name="connsiteY57" fmla="*/ 835930 h 3168646"/>
              <a:gd name="connsiteX58" fmla="*/ 2934865 w 3172463"/>
              <a:gd name="connsiteY58" fmla="*/ 854207 h 3168646"/>
              <a:gd name="connsiteX59" fmla="*/ 2958913 w 3172463"/>
              <a:gd name="connsiteY59" fmla="*/ 872484 h 3168646"/>
              <a:gd name="connsiteX60" fmla="*/ 2982000 w 3172463"/>
              <a:gd name="connsiteY60" fmla="*/ 890761 h 3168646"/>
              <a:gd name="connsiteX61" fmla="*/ 3004123 w 3172463"/>
              <a:gd name="connsiteY61" fmla="*/ 910962 h 3168646"/>
              <a:gd name="connsiteX62" fmla="*/ 3023363 w 3172463"/>
              <a:gd name="connsiteY62" fmla="*/ 931163 h 3168646"/>
              <a:gd name="connsiteX63" fmla="*/ 3039716 w 3172463"/>
              <a:gd name="connsiteY63" fmla="*/ 954249 h 3168646"/>
              <a:gd name="connsiteX64" fmla="*/ 3052221 w 3172463"/>
              <a:gd name="connsiteY64" fmla="*/ 978298 h 3168646"/>
              <a:gd name="connsiteX65" fmla="*/ 3060879 w 3172463"/>
              <a:gd name="connsiteY65" fmla="*/ 1007156 h 3168646"/>
              <a:gd name="connsiteX66" fmla="*/ 3064725 w 3172463"/>
              <a:gd name="connsiteY66" fmla="*/ 1036977 h 3168646"/>
              <a:gd name="connsiteX67" fmla="*/ 3065689 w 3172463"/>
              <a:gd name="connsiteY67" fmla="*/ 1067759 h 3168646"/>
              <a:gd name="connsiteX68" fmla="*/ 3062802 w 3172463"/>
              <a:gd name="connsiteY68" fmla="*/ 1100465 h 3168646"/>
              <a:gd name="connsiteX69" fmla="*/ 3058954 w 3172463"/>
              <a:gd name="connsiteY69" fmla="*/ 1133171 h 3168646"/>
              <a:gd name="connsiteX70" fmla="*/ 3054145 w 3172463"/>
              <a:gd name="connsiteY70" fmla="*/ 1165877 h 3168646"/>
              <a:gd name="connsiteX71" fmla="*/ 3050297 w 3172463"/>
              <a:gd name="connsiteY71" fmla="*/ 1198583 h 3168646"/>
              <a:gd name="connsiteX72" fmla="*/ 3048373 w 3172463"/>
              <a:gd name="connsiteY72" fmla="*/ 1231290 h 3168646"/>
              <a:gd name="connsiteX73" fmla="*/ 3048373 w 3172463"/>
              <a:gd name="connsiteY73" fmla="*/ 1263034 h 3168646"/>
              <a:gd name="connsiteX74" fmla="*/ 3052221 w 3172463"/>
              <a:gd name="connsiteY74" fmla="*/ 1292853 h 3168646"/>
              <a:gd name="connsiteX75" fmla="*/ 3059916 w 3172463"/>
              <a:gd name="connsiteY75" fmla="*/ 1322674 h 3168646"/>
              <a:gd name="connsiteX76" fmla="*/ 3071460 w 3172463"/>
              <a:gd name="connsiteY76" fmla="*/ 1350571 h 3168646"/>
              <a:gd name="connsiteX77" fmla="*/ 3086851 w 3172463"/>
              <a:gd name="connsiteY77" fmla="*/ 1379429 h 3168646"/>
              <a:gd name="connsiteX78" fmla="*/ 3102241 w 3172463"/>
              <a:gd name="connsiteY78" fmla="*/ 1408288 h 3168646"/>
              <a:gd name="connsiteX79" fmla="*/ 3119557 w 3172463"/>
              <a:gd name="connsiteY79" fmla="*/ 1437145 h 3168646"/>
              <a:gd name="connsiteX80" fmla="*/ 3135909 w 3172463"/>
              <a:gd name="connsiteY80" fmla="*/ 1465043 h 3168646"/>
              <a:gd name="connsiteX81" fmla="*/ 3150339 w 3172463"/>
              <a:gd name="connsiteY81" fmla="*/ 1494862 h 3168646"/>
              <a:gd name="connsiteX82" fmla="*/ 3161881 w 3172463"/>
              <a:gd name="connsiteY82" fmla="*/ 1523721 h 3168646"/>
              <a:gd name="connsiteX83" fmla="*/ 3169577 w 3172463"/>
              <a:gd name="connsiteY83" fmla="*/ 1553541 h 3168646"/>
              <a:gd name="connsiteX84" fmla="*/ 3172463 w 3172463"/>
              <a:gd name="connsiteY84" fmla="*/ 1584323 h 3168646"/>
              <a:gd name="connsiteX85" fmla="*/ 3169577 w 3172463"/>
              <a:gd name="connsiteY85" fmla="*/ 1615105 h 3168646"/>
              <a:gd name="connsiteX86" fmla="*/ 3161881 w 3172463"/>
              <a:gd name="connsiteY86" fmla="*/ 1644925 h 3168646"/>
              <a:gd name="connsiteX87" fmla="*/ 3150339 w 3172463"/>
              <a:gd name="connsiteY87" fmla="*/ 1673784 h 3168646"/>
              <a:gd name="connsiteX88" fmla="*/ 3135909 w 3172463"/>
              <a:gd name="connsiteY88" fmla="*/ 1703604 h 3168646"/>
              <a:gd name="connsiteX89" fmla="*/ 3119557 w 3172463"/>
              <a:gd name="connsiteY89" fmla="*/ 1731501 h 3168646"/>
              <a:gd name="connsiteX90" fmla="*/ 3102241 w 3172463"/>
              <a:gd name="connsiteY90" fmla="*/ 1760360 h 3168646"/>
              <a:gd name="connsiteX91" fmla="*/ 3086851 w 3172463"/>
              <a:gd name="connsiteY91" fmla="*/ 1789218 h 3168646"/>
              <a:gd name="connsiteX92" fmla="*/ 3071460 w 3172463"/>
              <a:gd name="connsiteY92" fmla="*/ 1818075 h 3168646"/>
              <a:gd name="connsiteX93" fmla="*/ 3059916 w 3172463"/>
              <a:gd name="connsiteY93" fmla="*/ 1845972 h 3168646"/>
              <a:gd name="connsiteX94" fmla="*/ 3052221 w 3172463"/>
              <a:gd name="connsiteY94" fmla="*/ 1875793 h 3168646"/>
              <a:gd name="connsiteX95" fmla="*/ 3048373 w 3172463"/>
              <a:gd name="connsiteY95" fmla="*/ 1905613 h 3168646"/>
              <a:gd name="connsiteX96" fmla="*/ 3048373 w 3172463"/>
              <a:gd name="connsiteY96" fmla="*/ 1937358 h 3168646"/>
              <a:gd name="connsiteX97" fmla="*/ 3050297 w 3172463"/>
              <a:gd name="connsiteY97" fmla="*/ 1970063 h 3168646"/>
              <a:gd name="connsiteX98" fmla="*/ 3054145 w 3172463"/>
              <a:gd name="connsiteY98" fmla="*/ 2002769 h 3168646"/>
              <a:gd name="connsiteX99" fmla="*/ 3058954 w 3172463"/>
              <a:gd name="connsiteY99" fmla="*/ 2035476 h 3168646"/>
              <a:gd name="connsiteX100" fmla="*/ 3062802 w 3172463"/>
              <a:gd name="connsiteY100" fmla="*/ 2068181 h 3168646"/>
              <a:gd name="connsiteX101" fmla="*/ 3065689 w 3172463"/>
              <a:gd name="connsiteY101" fmla="*/ 2100887 h 3168646"/>
              <a:gd name="connsiteX102" fmla="*/ 3064725 w 3172463"/>
              <a:gd name="connsiteY102" fmla="*/ 2131670 h 3168646"/>
              <a:gd name="connsiteX103" fmla="*/ 3060879 w 3172463"/>
              <a:gd name="connsiteY103" fmla="*/ 2161491 h 3168646"/>
              <a:gd name="connsiteX104" fmla="*/ 3052221 w 3172463"/>
              <a:gd name="connsiteY104" fmla="*/ 2190349 h 3168646"/>
              <a:gd name="connsiteX105" fmla="*/ 3039716 w 3172463"/>
              <a:gd name="connsiteY105" fmla="*/ 2214397 h 3168646"/>
              <a:gd name="connsiteX106" fmla="*/ 3023363 w 3172463"/>
              <a:gd name="connsiteY106" fmla="*/ 2237484 h 3168646"/>
              <a:gd name="connsiteX107" fmla="*/ 3004123 w 3172463"/>
              <a:gd name="connsiteY107" fmla="*/ 2257685 h 3168646"/>
              <a:gd name="connsiteX108" fmla="*/ 2982000 w 3172463"/>
              <a:gd name="connsiteY108" fmla="*/ 2277885 h 3168646"/>
              <a:gd name="connsiteX109" fmla="*/ 2958913 w 3172463"/>
              <a:gd name="connsiteY109" fmla="*/ 2296163 h 3168646"/>
              <a:gd name="connsiteX110" fmla="*/ 2934865 w 3172463"/>
              <a:gd name="connsiteY110" fmla="*/ 2314439 h 3168646"/>
              <a:gd name="connsiteX111" fmla="*/ 2909855 w 3172463"/>
              <a:gd name="connsiteY111" fmla="*/ 2332716 h 3168646"/>
              <a:gd name="connsiteX112" fmla="*/ 2886768 w 3172463"/>
              <a:gd name="connsiteY112" fmla="*/ 2350993 h 3168646"/>
              <a:gd name="connsiteX113" fmla="*/ 2864643 w 3172463"/>
              <a:gd name="connsiteY113" fmla="*/ 2370232 h 3168646"/>
              <a:gd name="connsiteX114" fmla="*/ 2845405 w 3172463"/>
              <a:gd name="connsiteY114" fmla="*/ 2392356 h 3168646"/>
              <a:gd name="connsiteX115" fmla="*/ 2828090 w 3172463"/>
              <a:gd name="connsiteY115" fmla="*/ 2413519 h 3168646"/>
              <a:gd name="connsiteX116" fmla="*/ 2814622 w 3172463"/>
              <a:gd name="connsiteY116" fmla="*/ 2437568 h 3168646"/>
              <a:gd name="connsiteX117" fmla="*/ 2803079 w 3172463"/>
              <a:gd name="connsiteY117" fmla="*/ 2463540 h 3168646"/>
              <a:gd name="connsiteX118" fmla="*/ 2793460 w 3172463"/>
              <a:gd name="connsiteY118" fmla="*/ 2491437 h 3168646"/>
              <a:gd name="connsiteX119" fmla="*/ 2784803 w 3172463"/>
              <a:gd name="connsiteY119" fmla="*/ 2520296 h 3168646"/>
              <a:gd name="connsiteX120" fmla="*/ 2777107 w 3172463"/>
              <a:gd name="connsiteY120" fmla="*/ 2549154 h 3168646"/>
              <a:gd name="connsiteX121" fmla="*/ 2769411 w 3172463"/>
              <a:gd name="connsiteY121" fmla="*/ 2578974 h 3168646"/>
              <a:gd name="connsiteX122" fmla="*/ 2760754 w 3172463"/>
              <a:gd name="connsiteY122" fmla="*/ 2606871 h 3168646"/>
              <a:gd name="connsiteX123" fmla="*/ 2751135 w 3172463"/>
              <a:gd name="connsiteY123" fmla="*/ 2634767 h 3168646"/>
              <a:gd name="connsiteX124" fmla="*/ 2739592 w 3172463"/>
              <a:gd name="connsiteY124" fmla="*/ 2660739 h 3168646"/>
              <a:gd name="connsiteX125" fmla="*/ 2725162 w 3172463"/>
              <a:gd name="connsiteY125" fmla="*/ 2683827 h 3168646"/>
              <a:gd name="connsiteX126" fmla="*/ 2707849 w 3172463"/>
              <a:gd name="connsiteY126" fmla="*/ 2704989 h 3168646"/>
              <a:gd name="connsiteX127" fmla="*/ 2686686 w 3172463"/>
              <a:gd name="connsiteY127" fmla="*/ 2722304 h 3168646"/>
              <a:gd name="connsiteX128" fmla="*/ 2663599 w 3172463"/>
              <a:gd name="connsiteY128" fmla="*/ 2736733 h 3168646"/>
              <a:gd name="connsiteX129" fmla="*/ 2637626 w 3172463"/>
              <a:gd name="connsiteY129" fmla="*/ 2748276 h 3168646"/>
              <a:gd name="connsiteX130" fmla="*/ 2609730 w 3172463"/>
              <a:gd name="connsiteY130" fmla="*/ 2757896 h 3168646"/>
              <a:gd name="connsiteX131" fmla="*/ 2581835 w 3172463"/>
              <a:gd name="connsiteY131" fmla="*/ 2766553 h 3168646"/>
              <a:gd name="connsiteX132" fmla="*/ 2552014 w 3172463"/>
              <a:gd name="connsiteY132" fmla="*/ 2774249 h 3168646"/>
              <a:gd name="connsiteX133" fmla="*/ 2523156 w 3172463"/>
              <a:gd name="connsiteY133" fmla="*/ 2781945 h 3168646"/>
              <a:gd name="connsiteX134" fmla="*/ 2494298 w 3172463"/>
              <a:gd name="connsiteY134" fmla="*/ 2790602 h 3168646"/>
              <a:gd name="connsiteX135" fmla="*/ 2466403 w 3172463"/>
              <a:gd name="connsiteY135" fmla="*/ 2800222 h 3168646"/>
              <a:gd name="connsiteX136" fmla="*/ 2440430 w 3172463"/>
              <a:gd name="connsiteY136" fmla="*/ 2811765 h 3168646"/>
              <a:gd name="connsiteX137" fmla="*/ 2416382 w 3172463"/>
              <a:gd name="connsiteY137" fmla="*/ 2825232 h 3168646"/>
              <a:gd name="connsiteX138" fmla="*/ 2395219 w 3172463"/>
              <a:gd name="connsiteY138" fmla="*/ 2842547 h 3168646"/>
              <a:gd name="connsiteX139" fmla="*/ 2373095 w 3172463"/>
              <a:gd name="connsiteY139" fmla="*/ 2861786 h 3168646"/>
              <a:gd name="connsiteX140" fmla="*/ 2353855 w 3172463"/>
              <a:gd name="connsiteY140" fmla="*/ 2883911 h 3168646"/>
              <a:gd name="connsiteX141" fmla="*/ 2335579 w 3172463"/>
              <a:gd name="connsiteY141" fmla="*/ 2906997 h 3168646"/>
              <a:gd name="connsiteX142" fmla="*/ 2317302 w 3172463"/>
              <a:gd name="connsiteY142" fmla="*/ 2931046 h 3168646"/>
              <a:gd name="connsiteX143" fmla="*/ 2299025 w 3172463"/>
              <a:gd name="connsiteY143" fmla="*/ 2955095 h 3168646"/>
              <a:gd name="connsiteX144" fmla="*/ 2280749 w 3172463"/>
              <a:gd name="connsiteY144" fmla="*/ 2978181 h 3168646"/>
              <a:gd name="connsiteX145" fmla="*/ 2260548 w 3172463"/>
              <a:gd name="connsiteY145" fmla="*/ 3000306 h 3168646"/>
              <a:gd name="connsiteX146" fmla="*/ 2240347 w 3172463"/>
              <a:gd name="connsiteY146" fmla="*/ 3019544 h 3168646"/>
              <a:gd name="connsiteX147" fmla="*/ 2217262 w 3172463"/>
              <a:gd name="connsiteY147" fmla="*/ 3035898 h 3168646"/>
              <a:gd name="connsiteX148" fmla="*/ 2193213 w 3172463"/>
              <a:gd name="connsiteY148" fmla="*/ 3048403 h 3168646"/>
              <a:gd name="connsiteX149" fmla="*/ 2164354 w 3172463"/>
              <a:gd name="connsiteY149" fmla="*/ 3057061 h 3168646"/>
              <a:gd name="connsiteX150" fmla="*/ 2134534 w 3172463"/>
              <a:gd name="connsiteY150" fmla="*/ 3060909 h 3168646"/>
              <a:gd name="connsiteX151" fmla="*/ 2103753 w 3172463"/>
              <a:gd name="connsiteY151" fmla="*/ 3061870 h 3168646"/>
              <a:gd name="connsiteX152" fmla="*/ 2071047 w 3172463"/>
              <a:gd name="connsiteY152" fmla="*/ 3058984 h 3168646"/>
              <a:gd name="connsiteX153" fmla="*/ 2038341 w 3172463"/>
              <a:gd name="connsiteY153" fmla="*/ 3055137 h 3168646"/>
              <a:gd name="connsiteX154" fmla="*/ 2005635 w 3172463"/>
              <a:gd name="connsiteY154" fmla="*/ 3050327 h 3168646"/>
              <a:gd name="connsiteX155" fmla="*/ 1972929 w 3172463"/>
              <a:gd name="connsiteY155" fmla="*/ 3046480 h 3168646"/>
              <a:gd name="connsiteX156" fmla="*/ 1940223 w 3172463"/>
              <a:gd name="connsiteY156" fmla="*/ 3044555 h 3168646"/>
              <a:gd name="connsiteX157" fmla="*/ 1908479 w 3172463"/>
              <a:gd name="connsiteY157" fmla="*/ 3044555 h 3168646"/>
              <a:gd name="connsiteX158" fmla="*/ 1878660 w 3172463"/>
              <a:gd name="connsiteY158" fmla="*/ 3048403 h 3168646"/>
              <a:gd name="connsiteX159" fmla="*/ 1847878 w 3172463"/>
              <a:gd name="connsiteY159" fmla="*/ 3056099 h 3168646"/>
              <a:gd name="connsiteX160" fmla="*/ 1819981 w 3172463"/>
              <a:gd name="connsiteY160" fmla="*/ 3067642 h 3168646"/>
              <a:gd name="connsiteX161" fmla="*/ 1791124 w 3172463"/>
              <a:gd name="connsiteY161" fmla="*/ 3083033 h 3168646"/>
              <a:gd name="connsiteX162" fmla="*/ 1762266 w 3172463"/>
              <a:gd name="connsiteY162" fmla="*/ 3098425 h 3168646"/>
              <a:gd name="connsiteX163" fmla="*/ 1733408 w 3172463"/>
              <a:gd name="connsiteY163" fmla="*/ 3115739 h 3168646"/>
              <a:gd name="connsiteX164" fmla="*/ 1705511 w 3172463"/>
              <a:gd name="connsiteY164" fmla="*/ 3132093 h 3168646"/>
              <a:gd name="connsiteX165" fmla="*/ 1675692 w 3172463"/>
              <a:gd name="connsiteY165" fmla="*/ 3146521 h 3168646"/>
              <a:gd name="connsiteX166" fmla="*/ 1646833 w 3172463"/>
              <a:gd name="connsiteY166" fmla="*/ 3158065 h 3168646"/>
              <a:gd name="connsiteX167" fmla="*/ 1617013 w 3172463"/>
              <a:gd name="connsiteY167" fmla="*/ 3165761 h 3168646"/>
              <a:gd name="connsiteX168" fmla="*/ 1586232 w 3172463"/>
              <a:gd name="connsiteY168" fmla="*/ 3168646 h 3168646"/>
              <a:gd name="connsiteX169" fmla="*/ 1555450 w 3172463"/>
              <a:gd name="connsiteY169" fmla="*/ 3165761 h 3168646"/>
              <a:gd name="connsiteX170" fmla="*/ 1525630 w 3172463"/>
              <a:gd name="connsiteY170" fmla="*/ 3158065 h 3168646"/>
              <a:gd name="connsiteX171" fmla="*/ 1496772 w 3172463"/>
              <a:gd name="connsiteY171" fmla="*/ 3146521 h 3168646"/>
              <a:gd name="connsiteX172" fmla="*/ 1466952 w 3172463"/>
              <a:gd name="connsiteY172" fmla="*/ 3132093 h 3168646"/>
              <a:gd name="connsiteX173" fmla="*/ 1439055 w 3172463"/>
              <a:gd name="connsiteY173" fmla="*/ 3115739 h 3168646"/>
              <a:gd name="connsiteX174" fmla="*/ 1410198 w 3172463"/>
              <a:gd name="connsiteY174" fmla="*/ 3098425 h 3168646"/>
              <a:gd name="connsiteX175" fmla="*/ 1381339 w 3172463"/>
              <a:gd name="connsiteY175" fmla="*/ 3083033 h 3168646"/>
              <a:gd name="connsiteX176" fmla="*/ 1352482 w 3172463"/>
              <a:gd name="connsiteY176" fmla="*/ 3067642 h 3168646"/>
              <a:gd name="connsiteX177" fmla="*/ 1323624 w 3172463"/>
              <a:gd name="connsiteY177" fmla="*/ 3056099 h 3168646"/>
              <a:gd name="connsiteX178" fmla="*/ 1293804 w 3172463"/>
              <a:gd name="connsiteY178" fmla="*/ 3048403 h 3168646"/>
              <a:gd name="connsiteX179" fmla="*/ 1263984 w 3172463"/>
              <a:gd name="connsiteY179" fmla="*/ 3044555 h 3168646"/>
              <a:gd name="connsiteX180" fmla="*/ 1232239 w 3172463"/>
              <a:gd name="connsiteY180" fmla="*/ 3044555 h 3168646"/>
              <a:gd name="connsiteX181" fmla="*/ 1199534 w 3172463"/>
              <a:gd name="connsiteY181" fmla="*/ 3046480 h 3168646"/>
              <a:gd name="connsiteX182" fmla="*/ 1166828 w 3172463"/>
              <a:gd name="connsiteY182" fmla="*/ 3050327 h 3168646"/>
              <a:gd name="connsiteX183" fmla="*/ 1134122 w 3172463"/>
              <a:gd name="connsiteY183" fmla="*/ 3055137 h 3168646"/>
              <a:gd name="connsiteX184" fmla="*/ 1101415 w 3172463"/>
              <a:gd name="connsiteY184" fmla="*/ 3058984 h 3168646"/>
              <a:gd name="connsiteX185" fmla="*/ 1068710 w 3172463"/>
              <a:gd name="connsiteY185" fmla="*/ 3061870 h 3168646"/>
              <a:gd name="connsiteX186" fmla="*/ 1037929 w 3172463"/>
              <a:gd name="connsiteY186" fmla="*/ 3060909 h 3168646"/>
              <a:gd name="connsiteX187" fmla="*/ 1008109 w 3172463"/>
              <a:gd name="connsiteY187" fmla="*/ 3057061 h 3168646"/>
              <a:gd name="connsiteX188" fmla="*/ 979250 w 3172463"/>
              <a:gd name="connsiteY188" fmla="*/ 3048403 h 3168646"/>
              <a:gd name="connsiteX189" fmla="*/ 955202 w 3172463"/>
              <a:gd name="connsiteY189" fmla="*/ 3035898 h 3168646"/>
              <a:gd name="connsiteX190" fmla="*/ 932115 w 3172463"/>
              <a:gd name="connsiteY190" fmla="*/ 3019544 h 3168646"/>
              <a:gd name="connsiteX191" fmla="*/ 911915 w 3172463"/>
              <a:gd name="connsiteY191" fmla="*/ 3000306 h 3168646"/>
              <a:gd name="connsiteX192" fmla="*/ 891714 w 3172463"/>
              <a:gd name="connsiteY192" fmla="*/ 2978181 h 3168646"/>
              <a:gd name="connsiteX193" fmla="*/ 873437 w 3172463"/>
              <a:gd name="connsiteY193" fmla="*/ 2955095 h 3168646"/>
              <a:gd name="connsiteX194" fmla="*/ 855161 w 3172463"/>
              <a:gd name="connsiteY194" fmla="*/ 2931046 h 3168646"/>
              <a:gd name="connsiteX195" fmla="*/ 836884 w 3172463"/>
              <a:gd name="connsiteY195" fmla="*/ 2906997 h 3168646"/>
              <a:gd name="connsiteX196" fmla="*/ 818608 w 3172463"/>
              <a:gd name="connsiteY196" fmla="*/ 2883911 h 3168646"/>
              <a:gd name="connsiteX197" fmla="*/ 799368 w 3172463"/>
              <a:gd name="connsiteY197" fmla="*/ 2861786 h 3168646"/>
              <a:gd name="connsiteX198" fmla="*/ 777244 w 3172463"/>
              <a:gd name="connsiteY198" fmla="*/ 2842547 h 3168646"/>
              <a:gd name="connsiteX199" fmla="*/ 756081 w 3172463"/>
              <a:gd name="connsiteY199" fmla="*/ 2825232 h 3168646"/>
              <a:gd name="connsiteX200" fmla="*/ 732033 w 3172463"/>
              <a:gd name="connsiteY200" fmla="*/ 2811765 h 3168646"/>
              <a:gd name="connsiteX201" fmla="*/ 706061 w 3172463"/>
              <a:gd name="connsiteY201" fmla="*/ 2800222 h 3168646"/>
              <a:gd name="connsiteX202" fmla="*/ 678165 w 3172463"/>
              <a:gd name="connsiteY202" fmla="*/ 2790602 h 3168646"/>
              <a:gd name="connsiteX203" fmla="*/ 649306 w 3172463"/>
              <a:gd name="connsiteY203" fmla="*/ 2781945 h 3168646"/>
              <a:gd name="connsiteX204" fmla="*/ 620449 w 3172463"/>
              <a:gd name="connsiteY204" fmla="*/ 2774249 h 3168646"/>
              <a:gd name="connsiteX205" fmla="*/ 590629 w 3172463"/>
              <a:gd name="connsiteY205" fmla="*/ 2766553 h 3168646"/>
              <a:gd name="connsiteX206" fmla="*/ 562733 w 3172463"/>
              <a:gd name="connsiteY206" fmla="*/ 2757896 h 3168646"/>
              <a:gd name="connsiteX207" fmla="*/ 534836 w 3172463"/>
              <a:gd name="connsiteY207" fmla="*/ 2748276 h 3168646"/>
              <a:gd name="connsiteX208" fmla="*/ 508865 w 3172463"/>
              <a:gd name="connsiteY208" fmla="*/ 2736733 h 3168646"/>
              <a:gd name="connsiteX209" fmla="*/ 485777 w 3172463"/>
              <a:gd name="connsiteY209" fmla="*/ 2722304 h 3168646"/>
              <a:gd name="connsiteX210" fmla="*/ 464615 w 3172463"/>
              <a:gd name="connsiteY210" fmla="*/ 2704989 h 3168646"/>
              <a:gd name="connsiteX211" fmla="*/ 447301 w 3172463"/>
              <a:gd name="connsiteY211" fmla="*/ 2683827 h 3168646"/>
              <a:gd name="connsiteX212" fmla="*/ 432872 w 3172463"/>
              <a:gd name="connsiteY212" fmla="*/ 2660739 h 3168646"/>
              <a:gd name="connsiteX213" fmla="*/ 421328 w 3172463"/>
              <a:gd name="connsiteY213" fmla="*/ 2634767 h 3168646"/>
              <a:gd name="connsiteX214" fmla="*/ 411709 w 3172463"/>
              <a:gd name="connsiteY214" fmla="*/ 2606871 h 3168646"/>
              <a:gd name="connsiteX215" fmla="*/ 403052 w 3172463"/>
              <a:gd name="connsiteY215" fmla="*/ 2578974 h 3168646"/>
              <a:gd name="connsiteX216" fmla="*/ 395356 w 3172463"/>
              <a:gd name="connsiteY216" fmla="*/ 2549154 h 3168646"/>
              <a:gd name="connsiteX217" fmla="*/ 387660 w 3172463"/>
              <a:gd name="connsiteY217" fmla="*/ 2520296 h 3168646"/>
              <a:gd name="connsiteX218" fmla="*/ 379003 w 3172463"/>
              <a:gd name="connsiteY218" fmla="*/ 2491437 h 3168646"/>
              <a:gd name="connsiteX219" fmla="*/ 369383 w 3172463"/>
              <a:gd name="connsiteY219" fmla="*/ 2463540 h 3168646"/>
              <a:gd name="connsiteX220" fmla="*/ 357840 w 3172463"/>
              <a:gd name="connsiteY220" fmla="*/ 2437568 h 3168646"/>
              <a:gd name="connsiteX221" fmla="*/ 344373 w 3172463"/>
              <a:gd name="connsiteY221" fmla="*/ 2413519 h 3168646"/>
              <a:gd name="connsiteX222" fmla="*/ 327059 w 3172463"/>
              <a:gd name="connsiteY222" fmla="*/ 2392356 h 3168646"/>
              <a:gd name="connsiteX223" fmla="*/ 307820 w 3172463"/>
              <a:gd name="connsiteY223" fmla="*/ 2370232 h 3168646"/>
              <a:gd name="connsiteX224" fmla="*/ 285695 w 3172463"/>
              <a:gd name="connsiteY224" fmla="*/ 2350993 h 3168646"/>
              <a:gd name="connsiteX225" fmla="*/ 261646 w 3172463"/>
              <a:gd name="connsiteY225" fmla="*/ 2332716 h 3168646"/>
              <a:gd name="connsiteX226" fmla="*/ 237598 w 3172463"/>
              <a:gd name="connsiteY226" fmla="*/ 2314439 h 3168646"/>
              <a:gd name="connsiteX227" fmla="*/ 213550 w 3172463"/>
              <a:gd name="connsiteY227" fmla="*/ 2296163 h 3168646"/>
              <a:gd name="connsiteX228" fmla="*/ 190463 w 3172463"/>
              <a:gd name="connsiteY228" fmla="*/ 2277885 h 3168646"/>
              <a:gd name="connsiteX229" fmla="*/ 168339 w 3172463"/>
              <a:gd name="connsiteY229" fmla="*/ 2257685 h 3168646"/>
              <a:gd name="connsiteX230" fmla="*/ 149100 w 3172463"/>
              <a:gd name="connsiteY230" fmla="*/ 2237484 h 3168646"/>
              <a:gd name="connsiteX231" fmla="*/ 132748 w 3172463"/>
              <a:gd name="connsiteY231" fmla="*/ 2214397 h 3168646"/>
              <a:gd name="connsiteX232" fmla="*/ 120243 w 3172463"/>
              <a:gd name="connsiteY232" fmla="*/ 2190349 h 3168646"/>
              <a:gd name="connsiteX233" fmla="*/ 111585 w 3172463"/>
              <a:gd name="connsiteY233" fmla="*/ 2161491 h 3168646"/>
              <a:gd name="connsiteX234" fmla="*/ 107737 w 3172463"/>
              <a:gd name="connsiteY234" fmla="*/ 2131670 h 3168646"/>
              <a:gd name="connsiteX235" fmla="*/ 106775 w 3172463"/>
              <a:gd name="connsiteY235" fmla="*/ 2100887 h 3168646"/>
              <a:gd name="connsiteX236" fmla="*/ 109661 w 3172463"/>
              <a:gd name="connsiteY236" fmla="*/ 2068181 h 3168646"/>
              <a:gd name="connsiteX237" fmla="*/ 113509 w 3172463"/>
              <a:gd name="connsiteY237" fmla="*/ 2035476 h 3168646"/>
              <a:gd name="connsiteX238" fmla="*/ 118318 w 3172463"/>
              <a:gd name="connsiteY238" fmla="*/ 2002769 h 3168646"/>
              <a:gd name="connsiteX239" fmla="*/ 122166 w 3172463"/>
              <a:gd name="connsiteY239" fmla="*/ 1970063 h 3168646"/>
              <a:gd name="connsiteX240" fmla="*/ 124091 w 3172463"/>
              <a:gd name="connsiteY240" fmla="*/ 1937358 h 3168646"/>
              <a:gd name="connsiteX241" fmla="*/ 124091 w 3172463"/>
              <a:gd name="connsiteY241" fmla="*/ 1905613 h 3168646"/>
              <a:gd name="connsiteX242" fmla="*/ 120243 w 3172463"/>
              <a:gd name="connsiteY242" fmla="*/ 1875793 h 3168646"/>
              <a:gd name="connsiteX243" fmla="*/ 112547 w 3172463"/>
              <a:gd name="connsiteY243" fmla="*/ 1845972 h 3168646"/>
              <a:gd name="connsiteX244" fmla="*/ 101003 w 3172463"/>
              <a:gd name="connsiteY244" fmla="*/ 1818075 h 3168646"/>
              <a:gd name="connsiteX245" fmla="*/ 86575 w 3172463"/>
              <a:gd name="connsiteY245" fmla="*/ 1789218 h 3168646"/>
              <a:gd name="connsiteX246" fmla="*/ 70221 w 3172463"/>
              <a:gd name="connsiteY246" fmla="*/ 1760360 h 3168646"/>
              <a:gd name="connsiteX247" fmla="*/ 52908 w 3172463"/>
              <a:gd name="connsiteY247" fmla="*/ 1731501 h 3168646"/>
              <a:gd name="connsiteX248" fmla="*/ 36555 w 3172463"/>
              <a:gd name="connsiteY248" fmla="*/ 1703604 h 3168646"/>
              <a:gd name="connsiteX249" fmla="*/ 22125 w 3172463"/>
              <a:gd name="connsiteY249" fmla="*/ 1673784 h 3168646"/>
              <a:gd name="connsiteX250" fmla="*/ 10582 w 3172463"/>
              <a:gd name="connsiteY250" fmla="*/ 1644925 h 3168646"/>
              <a:gd name="connsiteX251" fmla="*/ 2886 w 3172463"/>
              <a:gd name="connsiteY251" fmla="*/ 1615105 h 3168646"/>
              <a:gd name="connsiteX252" fmla="*/ 0 w 3172463"/>
              <a:gd name="connsiteY252" fmla="*/ 1584323 h 3168646"/>
              <a:gd name="connsiteX253" fmla="*/ 2886 w 3172463"/>
              <a:gd name="connsiteY253" fmla="*/ 1553541 h 3168646"/>
              <a:gd name="connsiteX254" fmla="*/ 10582 w 3172463"/>
              <a:gd name="connsiteY254" fmla="*/ 1523721 h 3168646"/>
              <a:gd name="connsiteX255" fmla="*/ 22125 w 3172463"/>
              <a:gd name="connsiteY255" fmla="*/ 1494862 h 3168646"/>
              <a:gd name="connsiteX256" fmla="*/ 36555 w 3172463"/>
              <a:gd name="connsiteY256" fmla="*/ 1465043 h 3168646"/>
              <a:gd name="connsiteX257" fmla="*/ 52908 w 3172463"/>
              <a:gd name="connsiteY257" fmla="*/ 1437145 h 3168646"/>
              <a:gd name="connsiteX258" fmla="*/ 70221 w 3172463"/>
              <a:gd name="connsiteY258" fmla="*/ 1408288 h 3168646"/>
              <a:gd name="connsiteX259" fmla="*/ 86575 w 3172463"/>
              <a:gd name="connsiteY259" fmla="*/ 1379429 h 3168646"/>
              <a:gd name="connsiteX260" fmla="*/ 101003 w 3172463"/>
              <a:gd name="connsiteY260" fmla="*/ 1350571 h 3168646"/>
              <a:gd name="connsiteX261" fmla="*/ 112547 w 3172463"/>
              <a:gd name="connsiteY261" fmla="*/ 1322674 h 3168646"/>
              <a:gd name="connsiteX262" fmla="*/ 120243 w 3172463"/>
              <a:gd name="connsiteY262" fmla="*/ 1292853 h 3168646"/>
              <a:gd name="connsiteX263" fmla="*/ 124091 w 3172463"/>
              <a:gd name="connsiteY263" fmla="*/ 1263034 h 3168646"/>
              <a:gd name="connsiteX264" fmla="*/ 124091 w 3172463"/>
              <a:gd name="connsiteY264" fmla="*/ 1231290 h 3168646"/>
              <a:gd name="connsiteX265" fmla="*/ 122166 w 3172463"/>
              <a:gd name="connsiteY265" fmla="*/ 1198583 h 3168646"/>
              <a:gd name="connsiteX266" fmla="*/ 118318 w 3172463"/>
              <a:gd name="connsiteY266" fmla="*/ 1165877 h 3168646"/>
              <a:gd name="connsiteX267" fmla="*/ 113509 w 3172463"/>
              <a:gd name="connsiteY267" fmla="*/ 1133171 h 3168646"/>
              <a:gd name="connsiteX268" fmla="*/ 109661 w 3172463"/>
              <a:gd name="connsiteY268" fmla="*/ 1100465 h 3168646"/>
              <a:gd name="connsiteX269" fmla="*/ 106775 w 3172463"/>
              <a:gd name="connsiteY269" fmla="*/ 1067759 h 3168646"/>
              <a:gd name="connsiteX270" fmla="*/ 107737 w 3172463"/>
              <a:gd name="connsiteY270" fmla="*/ 1036977 h 3168646"/>
              <a:gd name="connsiteX271" fmla="*/ 111585 w 3172463"/>
              <a:gd name="connsiteY271" fmla="*/ 1007156 h 3168646"/>
              <a:gd name="connsiteX272" fmla="*/ 120243 w 3172463"/>
              <a:gd name="connsiteY272" fmla="*/ 978298 h 3168646"/>
              <a:gd name="connsiteX273" fmla="*/ 132748 w 3172463"/>
              <a:gd name="connsiteY273" fmla="*/ 954249 h 3168646"/>
              <a:gd name="connsiteX274" fmla="*/ 149100 w 3172463"/>
              <a:gd name="connsiteY274" fmla="*/ 931163 h 3168646"/>
              <a:gd name="connsiteX275" fmla="*/ 168339 w 3172463"/>
              <a:gd name="connsiteY275" fmla="*/ 910962 h 3168646"/>
              <a:gd name="connsiteX276" fmla="*/ 190463 w 3172463"/>
              <a:gd name="connsiteY276" fmla="*/ 890761 h 3168646"/>
              <a:gd name="connsiteX277" fmla="*/ 213550 w 3172463"/>
              <a:gd name="connsiteY277" fmla="*/ 872484 h 3168646"/>
              <a:gd name="connsiteX278" fmla="*/ 237598 w 3172463"/>
              <a:gd name="connsiteY278" fmla="*/ 854207 h 3168646"/>
              <a:gd name="connsiteX279" fmla="*/ 261646 w 3172463"/>
              <a:gd name="connsiteY279" fmla="*/ 835930 h 3168646"/>
              <a:gd name="connsiteX280" fmla="*/ 285695 w 3172463"/>
              <a:gd name="connsiteY280" fmla="*/ 817653 h 3168646"/>
              <a:gd name="connsiteX281" fmla="*/ 307820 w 3172463"/>
              <a:gd name="connsiteY281" fmla="*/ 798415 h 3168646"/>
              <a:gd name="connsiteX282" fmla="*/ 327059 w 3172463"/>
              <a:gd name="connsiteY282" fmla="*/ 776290 h 3168646"/>
              <a:gd name="connsiteX283" fmla="*/ 344373 w 3172463"/>
              <a:gd name="connsiteY283" fmla="*/ 755127 h 3168646"/>
              <a:gd name="connsiteX284" fmla="*/ 357840 w 3172463"/>
              <a:gd name="connsiteY284" fmla="*/ 731079 h 3168646"/>
              <a:gd name="connsiteX285" fmla="*/ 369383 w 3172463"/>
              <a:gd name="connsiteY285" fmla="*/ 705106 h 3168646"/>
              <a:gd name="connsiteX286" fmla="*/ 379003 w 3172463"/>
              <a:gd name="connsiteY286" fmla="*/ 677209 h 3168646"/>
              <a:gd name="connsiteX287" fmla="*/ 387660 w 3172463"/>
              <a:gd name="connsiteY287" fmla="*/ 648350 h 3168646"/>
              <a:gd name="connsiteX288" fmla="*/ 395356 w 3172463"/>
              <a:gd name="connsiteY288" fmla="*/ 619492 h 3168646"/>
              <a:gd name="connsiteX289" fmla="*/ 403052 w 3172463"/>
              <a:gd name="connsiteY289" fmla="*/ 589672 h 3168646"/>
              <a:gd name="connsiteX290" fmla="*/ 411709 w 3172463"/>
              <a:gd name="connsiteY290" fmla="*/ 561776 h 3168646"/>
              <a:gd name="connsiteX291" fmla="*/ 421328 w 3172463"/>
              <a:gd name="connsiteY291" fmla="*/ 533879 h 3168646"/>
              <a:gd name="connsiteX292" fmla="*/ 432872 w 3172463"/>
              <a:gd name="connsiteY292" fmla="*/ 507907 h 3168646"/>
              <a:gd name="connsiteX293" fmla="*/ 447301 w 3172463"/>
              <a:gd name="connsiteY293" fmla="*/ 484821 h 3168646"/>
              <a:gd name="connsiteX294" fmla="*/ 464615 w 3172463"/>
              <a:gd name="connsiteY294" fmla="*/ 463658 h 3168646"/>
              <a:gd name="connsiteX295" fmla="*/ 485777 w 3172463"/>
              <a:gd name="connsiteY295" fmla="*/ 446342 h 3168646"/>
              <a:gd name="connsiteX296" fmla="*/ 508865 w 3172463"/>
              <a:gd name="connsiteY296" fmla="*/ 431914 h 3168646"/>
              <a:gd name="connsiteX297" fmla="*/ 534836 w 3172463"/>
              <a:gd name="connsiteY297" fmla="*/ 420370 h 3168646"/>
              <a:gd name="connsiteX298" fmla="*/ 562733 w 3172463"/>
              <a:gd name="connsiteY298" fmla="*/ 410751 h 3168646"/>
              <a:gd name="connsiteX299" fmla="*/ 590629 w 3172463"/>
              <a:gd name="connsiteY299" fmla="*/ 402093 h 3168646"/>
              <a:gd name="connsiteX300" fmla="*/ 620449 w 3172463"/>
              <a:gd name="connsiteY300" fmla="*/ 394397 h 3168646"/>
              <a:gd name="connsiteX301" fmla="*/ 649306 w 3172463"/>
              <a:gd name="connsiteY301" fmla="*/ 386701 h 3168646"/>
              <a:gd name="connsiteX302" fmla="*/ 678165 w 3172463"/>
              <a:gd name="connsiteY302" fmla="*/ 378044 h 3168646"/>
              <a:gd name="connsiteX303" fmla="*/ 706061 w 3172463"/>
              <a:gd name="connsiteY303" fmla="*/ 368425 h 3168646"/>
              <a:gd name="connsiteX304" fmla="*/ 732033 w 3172463"/>
              <a:gd name="connsiteY304" fmla="*/ 356881 h 3168646"/>
              <a:gd name="connsiteX305" fmla="*/ 756081 w 3172463"/>
              <a:gd name="connsiteY305" fmla="*/ 343415 h 3168646"/>
              <a:gd name="connsiteX306" fmla="*/ 777244 w 3172463"/>
              <a:gd name="connsiteY306" fmla="*/ 326100 h 3168646"/>
              <a:gd name="connsiteX307" fmla="*/ 799368 w 3172463"/>
              <a:gd name="connsiteY307" fmla="*/ 306860 h 3168646"/>
              <a:gd name="connsiteX308" fmla="*/ 818608 w 3172463"/>
              <a:gd name="connsiteY308" fmla="*/ 284735 h 3168646"/>
              <a:gd name="connsiteX309" fmla="*/ 836884 w 3172463"/>
              <a:gd name="connsiteY309" fmla="*/ 261649 h 3168646"/>
              <a:gd name="connsiteX310" fmla="*/ 855161 w 3172463"/>
              <a:gd name="connsiteY310" fmla="*/ 237601 h 3168646"/>
              <a:gd name="connsiteX311" fmla="*/ 873437 w 3172463"/>
              <a:gd name="connsiteY311" fmla="*/ 213551 h 3168646"/>
              <a:gd name="connsiteX312" fmla="*/ 891714 w 3172463"/>
              <a:gd name="connsiteY312" fmla="*/ 190465 h 3168646"/>
              <a:gd name="connsiteX313" fmla="*/ 911915 w 3172463"/>
              <a:gd name="connsiteY313" fmla="*/ 168340 h 3168646"/>
              <a:gd name="connsiteX314" fmla="*/ 932115 w 3172463"/>
              <a:gd name="connsiteY314" fmla="*/ 149102 h 3168646"/>
              <a:gd name="connsiteX315" fmla="*/ 955202 w 3172463"/>
              <a:gd name="connsiteY315" fmla="*/ 132748 h 3168646"/>
              <a:gd name="connsiteX316" fmla="*/ 979250 w 3172463"/>
              <a:gd name="connsiteY316" fmla="*/ 120243 h 3168646"/>
              <a:gd name="connsiteX317" fmla="*/ 1008109 w 3172463"/>
              <a:gd name="connsiteY317" fmla="*/ 111585 h 3168646"/>
              <a:gd name="connsiteX318" fmla="*/ 1037929 w 3172463"/>
              <a:gd name="connsiteY318" fmla="*/ 107738 h 3168646"/>
              <a:gd name="connsiteX319" fmla="*/ 1068710 w 3172463"/>
              <a:gd name="connsiteY319" fmla="*/ 106776 h 3168646"/>
              <a:gd name="connsiteX320" fmla="*/ 1101415 w 3172463"/>
              <a:gd name="connsiteY320" fmla="*/ 109662 h 3168646"/>
              <a:gd name="connsiteX321" fmla="*/ 1134122 w 3172463"/>
              <a:gd name="connsiteY321" fmla="*/ 113510 h 3168646"/>
              <a:gd name="connsiteX322" fmla="*/ 1166828 w 3172463"/>
              <a:gd name="connsiteY322" fmla="*/ 118320 h 3168646"/>
              <a:gd name="connsiteX323" fmla="*/ 1199534 w 3172463"/>
              <a:gd name="connsiteY323" fmla="*/ 122167 h 3168646"/>
              <a:gd name="connsiteX324" fmla="*/ 1232239 w 3172463"/>
              <a:gd name="connsiteY324" fmla="*/ 124091 h 3168646"/>
              <a:gd name="connsiteX325" fmla="*/ 1263984 w 3172463"/>
              <a:gd name="connsiteY325" fmla="*/ 124091 h 3168646"/>
              <a:gd name="connsiteX326" fmla="*/ 1293804 w 3172463"/>
              <a:gd name="connsiteY326" fmla="*/ 120243 h 3168646"/>
              <a:gd name="connsiteX327" fmla="*/ 1323624 w 3172463"/>
              <a:gd name="connsiteY327" fmla="*/ 112547 h 3168646"/>
              <a:gd name="connsiteX328" fmla="*/ 1352482 w 3172463"/>
              <a:gd name="connsiteY328" fmla="*/ 101004 h 3168646"/>
              <a:gd name="connsiteX329" fmla="*/ 1381339 w 3172463"/>
              <a:gd name="connsiteY329" fmla="*/ 85613 h 3168646"/>
              <a:gd name="connsiteX330" fmla="*/ 1410198 w 3172463"/>
              <a:gd name="connsiteY330" fmla="*/ 70222 h 3168646"/>
              <a:gd name="connsiteX331" fmla="*/ 1439055 w 3172463"/>
              <a:gd name="connsiteY331" fmla="*/ 52907 h 3168646"/>
              <a:gd name="connsiteX332" fmla="*/ 1466952 w 3172463"/>
              <a:gd name="connsiteY332" fmla="*/ 36554 h 3168646"/>
              <a:gd name="connsiteX333" fmla="*/ 1496772 w 3172463"/>
              <a:gd name="connsiteY333" fmla="*/ 22125 h 3168646"/>
              <a:gd name="connsiteX334" fmla="*/ 1525630 w 3172463"/>
              <a:gd name="connsiteY334" fmla="*/ 10581 h 3168646"/>
              <a:gd name="connsiteX335" fmla="*/ 1555450 w 3172463"/>
              <a:gd name="connsiteY335" fmla="*/ 2885 h 3168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</a:cxnLst>
            <a:rect l="l" t="t" r="r" b="b"/>
            <a:pathLst>
              <a:path w="3172463" h="3168646">
                <a:moveTo>
                  <a:pt x="1586232" y="0"/>
                </a:moveTo>
                <a:lnTo>
                  <a:pt x="1617013" y="2885"/>
                </a:lnTo>
                <a:lnTo>
                  <a:pt x="1646833" y="10581"/>
                </a:lnTo>
                <a:lnTo>
                  <a:pt x="1675692" y="22125"/>
                </a:lnTo>
                <a:lnTo>
                  <a:pt x="1705511" y="36554"/>
                </a:lnTo>
                <a:lnTo>
                  <a:pt x="1733408" y="52907"/>
                </a:lnTo>
                <a:lnTo>
                  <a:pt x="1762266" y="70222"/>
                </a:lnTo>
                <a:lnTo>
                  <a:pt x="1791124" y="85613"/>
                </a:lnTo>
                <a:lnTo>
                  <a:pt x="1819981" y="101004"/>
                </a:lnTo>
                <a:lnTo>
                  <a:pt x="1847878" y="112547"/>
                </a:lnTo>
                <a:lnTo>
                  <a:pt x="1878660" y="120243"/>
                </a:lnTo>
                <a:lnTo>
                  <a:pt x="1908479" y="124091"/>
                </a:lnTo>
                <a:lnTo>
                  <a:pt x="1940223" y="124091"/>
                </a:lnTo>
                <a:lnTo>
                  <a:pt x="1972929" y="122167"/>
                </a:lnTo>
                <a:lnTo>
                  <a:pt x="2005635" y="118320"/>
                </a:lnTo>
                <a:lnTo>
                  <a:pt x="2038341" y="113510"/>
                </a:lnTo>
                <a:lnTo>
                  <a:pt x="2071047" y="109662"/>
                </a:lnTo>
                <a:lnTo>
                  <a:pt x="2103753" y="106776"/>
                </a:lnTo>
                <a:lnTo>
                  <a:pt x="2134534" y="107738"/>
                </a:lnTo>
                <a:lnTo>
                  <a:pt x="2164354" y="111585"/>
                </a:lnTo>
                <a:lnTo>
                  <a:pt x="2193213" y="120243"/>
                </a:lnTo>
                <a:lnTo>
                  <a:pt x="2217262" y="132748"/>
                </a:lnTo>
                <a:lnTo>
                  <a:pt x="2240347" y="149102"/>
                </a:lnTo>
                <a:lnTo>
                  <a:pt x="2260548" y="168340"/>
                </a:lnTo>
                <a:lnTo>
                  <a:pt x="2280749" y="190465"/>
                </a:lnTo>
                <a:lnTo>
                  <a:pt x="2299025" y="213551"/>
                </a:lnTo>
                <a:lnTo>
                  <a:pt x="2317302" y="237601"/>
                </a:lnTo>
                <a:lnTo>
                  <a:pt x="2335579" y="261649"/>
                </a:lnTo>
                <a:lnTo>
                  <a:pt x="2353855" y="284735"/>
                </a:lnTo>
                <a:lnTo>
                  <a:pt x="2373095" y="306860"/>
                </a:lnTo>
                <a:lnTo>
                  <a:pt x="2395219" y="326100"/>
                </a:lnTo>
                <a:lnTo>
                  <a:pt x="2416382" y="343415"/>
                </a:lnTo>
                <a:lnTo>
                  <a:pt x="2440430" y="356881"/>
                </a:lnTo>
                <a:lnTo>
                  <a:pt x="2466403" y="368425"/>
                </a:lnTo>
                <a:lnTo>
                  <a:pt x="2494298" y="378044"/>
                </a:lnTo>
                <a:lnTo>
                  <a:pt x="2523156" y="386701"/>
                </a:lnTo>
                <a:lnTo>
                  <a:pt x="2552014" y="394397"/>
                </a:lnTo>
                <a:lnTo>
                  <a:pt x="2581835" y="402093"/>
                </a:lnTo>
                <a:lnTo>
                  <a:pt x="2609730" y="410751"/>
                </a:lnTo>
                <a:lnTo>
                  <a:pt x="2637626" y="420370"/>
                </a:lnTo>
                <a:lnTo>
                  <a:pt x="2663599" y="431914"/>
                </a:lnTo>
                <a:lnTo>
                  <a:pt x="2686686" y="446342"/>
                </a:lnTo>
                <a:lnTo>
                  <a:pt x="2707849" y="463658"/>
                </a:lnTo>
                <a:lnTo>
                  <a:pt x="2725162" y="484821"/>
                </a:lnTo>
                <a:lnTo>
                  <a:pt x="2739592" y="507907"/>
                </a:lnTo>
                <a:lnTo>
                  <a:pt x="2751135" y="533879"/>
                </a:lnTo>
                <a:lnTo>
                  <a:pt x="2760754" y="561776"/>
                </a:lnTo>
                <a:lnTo>
                  <a:pt x="2769411" y="589672"/>
                </a:lnTo>
                <a:lnTo>
                  <a:pt x="2777107" y="619492"/>
                </a:lnTo>
                <a:lnTo>
                  <a:pt x="2784803" y="648350"/>
                </a:lnTo>
                <a:lnTo>
                  <a:pt x="2793460" y="677209"/>
                </a:lnTo>
                <a:lnTo>
                  <a:pt x="2803079" y="705106"/>
                </a:lnTo>
                <a:lnTo>
                  <a:pt x="2814622" y="731079"/>
                </a:lnTo>
                <a:lnTo>
                  <a:pt x="2828090" y="755127"/>
                </a:lnTo>
                <a:lnTo>
                  <a:pt x="2845405" y="776290"/>
                </a:lnTo>
                <a:lnTo>
                  <a:pt x="2864643" y="798415"/>
                </a:lnTo>
                <a:lnTo>
                  <a:pt x="2886768" y="817653"/>
                </a:lnTo>
                <a:lnTo>
                  <a:pt x="2909855" y="835930"/>
                </a:lnTo>
                <a:lnTo>
                  <a:pt x="2934865" y="854207"/>
                </a:lnTo>
                <a:lnTo>
                  <a:pt x="2958913" y="872484"/>
                </a:lnTo>
                <a:lnTo>
                  <a:pt x="2982000" y="890761"/>
                </a:lnTo>
                <a:lnTo>
                  <a:pt x="3004123" y="910962"/>
                </a:lnTo>
                <a:lnTo>
                  <a:pt x="3023363" y="931163"/>
                </a:lnTo>
                <a:lnTo>
                  <a:pt x="3039716" y="954249"/>
                </a:lnTo>
                <a:lnTo>
                  <a:pt x="3052221" y="978298"/>
                </a:lnTo>
                <a:lnTo>
                  <a:pt x="3060879" y="1007156"/>
                </a:lnTo>
                <a:lnTo>
                  <a:pt x="3064725" y="1036977"/>
                </a:lnTo>
                <a:lnTo>
                  <a:pt x="3065689" y="1067759"/>
                </a:lnTo>
                <a:lnTo>
                  <a:pt x="3062802" y="1100465"/>
                </a:lnTo>
                <a:lnTo>
                  <a:pt x="3058954" y="1133171"/>
                </a:lnTo>
                <a:lnTo>
                  <a:pt x="3054145" y="1165877"/>
                </a:lnTo>
                <a:lnTo>
                  <a:pt x="3050297" y="1198583"/>
                </a:lnTo>
                <a:lnTo>
                  <a:pt x="3048373" y="1231290"/>
                </a:lnTo>
                <a:lnTo>
                  <a:pt x="3048373" y="1263034"/>
                </a:lnTo>
                <a:lnTo>
                  <a:pt x="3052221" y="1292853"/>
                </a:lnTo>
                <a:lnTo>
                  <a:pt x="3059916" y="1322674"/>
                </a:lnTo>
                <a:lnTo>
                  <a:pt x="3071460" y="1350571"/>
                </a:lnTo>
                <a:lnTo>
                  <a:pt x="3086851" y="1379429"/>
                </a:lnTo>
                <a:lnTo>
                  <a:pt x="3102241" y="1408288"/>
                </a:lnTo>
                <a:lnTo>
                  <a:pt x="3119557" y="1437145"/>
                </a:lnTo>
                <a:lnTo>
                  <a:pt x="3135909" y="1465043"/>
                </a:lnTo>
                <a:lnTo>
                  <a:pt x="3150339" y="1494862"/>
                </a:lnTo>
                <a:lnTo>
                  <a:pt x="3161881" y="1523721"/>
                </a:lnTo>
                <a:lnTo>
                  <a:pt x="3169577" y="1553541"/>
                </a:lnTo>
                <a:lnTo>
                  <a:pt x="3172463" y="1584323"/>
                </a:lnTo>
                <a:lnTo>
                  <a:pt x="3169577" y="1615105"/>
                </a:lnTo>
                <a:lnTo>
                  <a:pt x="3161881" y="1644925"/>
                </a:lnTo>
                <a:lnTo>
                  <a:pt x="3150339" y="1673784"/>
                </a:lnTo>
                <a:lnTo>
                  <a:pt x="3135909" y="1703604"/>
                </a:lnTo>
                <a:lnTo>
                  <a:pt x="3119557" y="1731501"/>
                </a:lnTo>
                <a:lnTo>
                  <a:pt x="3102241" y="1760360"/>
                </a:lnTo>
                <a:lnTo>
                  <a:pt x="3086851" y="1789218"/>
                </a:lnTo>
                <a:lnTo>
                  <a:pt x="3071460" y="1818075"/>
                </a:lnTo>
                <a:lnTo>
                  <a:pt x="3059916" y="1845972"/>
                </a:lnTo>
                <a:lnTo>
                  <a:pt x="3052221" y="1875793"/>
                </a:lnTo>
                <a:lnTo>
                  <a:pt x="3048373" y="1905613"/>
                </a:lnTo>
                <a:lnTo>
                  <a:pt x="3048373" y="1937358"/>
                </a:lnTo>
                <a:lnTo>
                  <a:pt x="3050297" y="1970063"/>
                </a:lnTo>
                <a:lnTo>
                  <a:pt x="3054145" y="2002769"/>
                </a:lnTo>
                <a:lnTo>
                  <a:pt x="3058954" y="2035476"/>
                </a:lnTo>
                <a:lnTo>
                  <a:pt x="3062802" y="2068181"/>
                </a:lnTo>
                <a:lnTo>
                  <a:pt x="3065689" y="2100887"/>
                </a:lnTo>
                <a:lnTo>
                  <a:pt x="3064725" y="2131670"/>
                </a:lnTo>
                <a:lnTo>
                  <a:pt x="3060879" y="2161491"/>
                </a:lnTo>
                <a:lnTo>
                  <a:pt x="3052221" y="2190349"/>
                </a:lnTo>
                <a:lnTo>
                  <a:pt x="3039716" y="2214397"/>
                </a:lnTo>
                <a:lnTo>
                  <a:pt x="3023363" y="2237484"/>
                </a:lnTo>
                <a:lnTo>
                  <a:pt x="3004123" y="2257685"/>
                </a:lnTo>
                <a:lnTo>
                  <a:pt x="2982000" y="2277885"/>
                </a:lnTo>
                <a:lnTo>
                  <a:pt x="2958913" y="2296163"/>
                </a:lnTo>
                <a:lnTo>
                  <a:pt x="2934865" y="2314439"/>
                </a:lnTo>
                <a:lnTo>
                  <a:pt x="2909855" y="2332716"/>
                </a:lnTo>
                <a:lnTo>
                  <a:pt x="2886768" y="2350993"/>
                </a:lnTo>
                <a:lnTo>
                  <a:pt x="2864643" y="2370232"/>
                </a:lnTo>
                <a:lnTo>
                  <a:pt x="2845405" y="2392356"/>
                </a:lnTo>
                <a:lnTo>
                  <a:pt x="2828090" y="2413519"/>
                </a:lnTo>
                <a:lnTo>
                  <a:pt x="2814622" y="2437568"/>
                </a:lnTo>
                <a:lnTo>
                  <a:pt x="2803079" y="2463540"/>
                </a:lnTo>
                <a:lnTo>
                  <a:pt x="2793460" y="2491437"/>
                </a:lnTo>
                <a:lnTo>
                  <a:pt x="2784803" y="2520296"/>
                </a:lnTo>
                <a:lnTo>
                  <a:pt x="2777107" y="2549154"/>
                </a:lnTo>
                <a:lnTo>
                  <a:pt x="2769411" y="2578974"/>
                </a:lnTo>
                <a:lnTo>
                  <a:pt x="2760754" y="2606871"/>
                </a:lnTo>
                <a:lnTo>
                  <a:pt x="2751135" y="2634767"/>
                </a:lnTo>
                <a:lnTo>
                  <a:pt x="2739592" y="2660739"/>
                </a:lnTo>
                <a:lnTo>
                  <a:pt x="2725162" y="2683827"/>
                </a:lnTo>
                <a:lnTo>
                  <a:pt x="2707849" y="2704989"/>
                </a:lnTo>
                <a:lnTo>
                  <a:pt x="2686686" y="2722304"/>
                </a:lnTo>
                <a:lnTo>
                  <a:pt x="2663599" y="2736733"/>
                </a:lnTo>
                <a:lnTo>
                  <a:pt x="2637626" y="2748276"/>
                </a:lnTo>
                <a:lnTo>
                  <a:pt x="2609730" y="2757896"/>
                </a:lnTo>
                <a:lnTo>
                  <a:pt x="2581835" y="2766553"/>
                </a:lnTo>
                <a:lnTo>
                  <a:pt x="2552014" y="2774249"/>
                </a:lnTo>
                <a:lnTo>
                  <a:pt x="2523156" y="2781945"/>
                </a:lnTo>
                <a:lnTo>
                  <a:pt x="2494298" y="2790602"/>
                </a:lnTo>
                <a:lnTo>
                  <a:pt x="2466403" y="2800222"/>
                </a:lnTo>
                <a:lnTo>
                  <a:pt x="2440430" y="2811765"/>
                </a:lnTo>
                <a:lnTo>
                  <a:pt x="2416382" y="2825232"/>
                </a:lnTo>
                <a:lnTo>
                  <a:pt x="2395219" y="2842547"/>
                </a:lnTo>
                <a:lnTo>
                  <a:pt x="2373095" y="2861786"/>
                </a:lnTo>
                <a:lnTo>
                  <a:pt x="2353855" y="2883911"/>
                </a:lnTo>
                <a:lnTo>
                  <a:pt x="2335579" y="2906997"/>
                </a:lnTo>
                <a:lnTo>
                  <a:pt x="2317302" y="2931046"/>
                </a:lnTo>
                <a:lnTo>
                  <a:pt x="2299025" y="2955095"/>
                </a:lnTo>
                <a:lnTo>
                  <a:pt x="2280749" y="2978181"/>
                </a:lnTo>
                <a:lnTo>
                  <a:pt x="2260548" y="3000306"/>
                </a:lnTo>
                <a:lnTo>
                  <a:pt x="2240347" y="3019544"/>
                </a:lnTo>
                <a:lnTo>
                  <a:pt x="2217262" y="3035898"/>
                </a:lnTo>
                <a:lnTo>
                  <a:pt x="2193213" y="3048403"/>
                </a:lnTo>
                <a:lnTo>
                  <a:pt x="2164354" y="3057061"/>
                </a:lnTo>
                <a:lnTo>
                  <a:pt x="2134534" y="3060909"/>
                </a:lnTo>
                <a:lnTo>
                  <a:pt x="2103753" y="3061870"/>
                </a:lnTo>
                <a:lnTo>
                  <a:pt x="2071047" y="3058984"/>
                </a:lnTo>
                <a:lnTo>
                  <a:pt x="2038341" y="3055137"/>
                </a:lnTo>
                <a:lnTo>
                  <a:pt x="2005635" y="3050327"/>
                </a:lnTo>
                <a:lnTo>
                  <a:pt x="1972929" y="3046480"/>
                </a:lnTo>
                <a:lnTo>
                  <a:pt x="1940223" y="3044555"/>
                </a:lnTo>
                <a:lnTo>
                  <a:pt x="1908479" y="3044555"/>
                </a:lnTo>
                <a:lnTo>
                  <a:pt x="1878660" y="3048403"/>
                </a:lnTo>
                <a:lnTo>
                  <a:pt x="1847878" y="3056099"/>
                </a:lnTo>
                <a:lnTo>
                  <a:pt x="1819981" y="3067642"/>
                </a:lnTo>
                <a:lnTo>
                  <a:pt x="1791124" y="3083033"/>
                </a:lnTo>
                <a:lnTo>
                  <a:pt x="1762266" y="3098425"/>
                </a:lnTo>
                <a:lnTo>
                  <a:pt x="1733408" y="3115739"/>
                </a:lnTo>
                <a:lnTo>
                  <a:pt x="1705511" y="3132093"/>
                </a:lnTo>
                <a:lnTo>
                  <a:pt x="1675692" y="3146521"/>
                </a:lnTo>
                <a:lnTo>
                  <a:pt x="1646833" y="3158065"/>
                </a:lnTo>
                <a:lnTo>
                  <a:pt x="1617013" y="3165761"/>
                </a:lnTo>
                <a:lnTo>
                  <a:pt x="1586232" y="3168646"/>
                </a:lnTo>
                <a:lnTo>
                  <a:pt x="1555450" y="3165761"/>
                </a:lnTo>
                <a:lnTo>
                  <a:pt x="1525630" y="3158065"/>
                </a:lnTo>
                <a:lnTo>
                  <a:pt x="1496772" y="3146521"/>
                </a:lnTo>
                <a:lnTo>
                  <a:pt x="1466952" y="3132093"/>
                </a:lnTo>
                <a:lnTo>
                  <a:pt x="1439055" y="3115739"/>
                </a:lnTo>
                <a:lnTo>
                  <a:pt x="1410198" y="3098425"/>
                </a:lnTo>
                <a:lnTo>
                  <a:pt x="1381339" y="3083033"/>
                </a:lnTo>
                <a:lnTo>
                  <a:pt x="1352482" y="3067642"/>
                </a:lnTo>
                <a:lnTo>
                  <a:pt x="1323624" y="3056099"/>
                </a:lnTo>
                <a:lnTo>
                  <a:pt x="1293804" y="3048403"/>
                </a:lnTo>
                <a:lnTo>
                  <a:pt x="1263984" y="3044555"/>
                </a:lnTo>
                <a:lnTo>
                  <a:pt x="1232239" y="3044555"/>
                </a:lnTo>
                <a:lnTo>
                  <a:pt x="1199534" y="3046480"/>
                </a:lnTo>
                <a:lnTo>
                  <a:pt x="1166828" y="3050327"/>
                </a:lnTo>
                <a:lnTo>
                  <a:pt x="1134122" y="3055137"/>
                </a:lnTo>
                <a:lnTo>
                  <a:pt x="1101415" y="3058984"/>
                </a:lnTo>
                <a:lnTo>
                  <a:pt x="1068710" y="3061870"/>
                </a:lnTo>
                <a:lnTo>
                  <a:pt x="1037929" y="3060909"/>
                </a:lnTo>
                <a:lnTo>
                  <a:pt x="1008109" y="3057061"/>
                </a:lnTo>
                <a:lnTo>
                  <a:pt x="979250" y="3048403"/>
                </a:lnTo>
                <a:lnTo>
                  <a:pt x="955202" y="3035898"/>
                </a:lnTo>
                <a:lnTo>
                  <a:pt x="932115" y="3019544"/>
                </a:lnTo>
                <a:lnTo>
                  <a:pt x="911915" y="3000306"/>
                </a:lnTo>
                <a:lnTo>
                  <a:pt x="891714" y="2978181"/>
                </a:lnTo>
                <a:lnTo>
                  <a:pt x="873437" y="2955095"/>
                </a:lnTo>
                <a:lnTo>
                  <a:pt x="855161" y="2931046"/>
                </a:lnTo>
                <a:lnTo>
                  <a:pt x="836884" y="2906997"/>
                </a:lnTo>
                <a:lnTo>
                  <a:pt x="818608" y="2883911"/>
                </a:lnTo>
                <a:lnTo>
                  <a:pt x="799368" y="2861786"/>
                </a:lnTo>
                <a:lnTo>
                  <a:pt x="777244" y="2842547"/>
                </a:lnTo>
                <a:lnTo>
                  <a:pt x="756081" y="2825232"/>
                </a:lnTo>
                <a:lnTo>
                  <a:pt x="732033" y="2811765"/>
                </a:lnTo>
                <a:lnTo>
                  <a:pt x="706061" y="2800222"/>
                </a:lnTo>
                <a:lnTo>
                  <a:pt x="678165" y="2790602"/>
                </a:lnTo>
                <a:lnTo>
                  <a:pt x="649306" y="2781945"/>
                </a:lnTo>
                <a:lnTo>
                  <a:pt x="620449" y="2774249"/>
                </a:lnTo>
                <a:lnTo>
                  <a:pt x="590629" y="2766553"/>
                </a:lnTo>
                <a:lnTo>
                  <a:pt x="562733" y="2757896"/>
                </a:lnTo>
                <a:lnTo>
                  <a:pt x="534836" y="2748276"/>
                </a:lnTo>
                <a:lnTo>
                  <a:pt x="508865" y="2736733"/>
                </a:lnTo>
                <a:lnTo>
                  <a:pt x="485777" y="2722304"/>
                </a:lnTo>
                <a:lnTo>
                  <a:pt x="464615" y="2704989"/>
                </a:lnTo>
                <a:lnTo>
                  <a:pt x="447301" y="2683827"/>
                </a:lnTo>
                <a:lnTo>
                  <a:pt x="432872" y="2660739"/>
                </a:lnTo>
                <a:lnTo>
                  <a:pt x="421328" y="2634767"/>
                </a:lnTo>
                <a:lnTo>
                  <a:pt x="411709" y="2606871"/>
                </a:lnTo>
                <a:lnTo>
                  <a:pt x="403052" y="2578974"/>
                </a:lnTo>
                <a:lnTo>
                  <a:pt x="395356" y="2549154"/>
                </a:lnTo>
                <a:lnTo>
                  <a:pt x="387660" y="2520296"/>
                </a:lnTo>
                <a:lnTo>
                  <a:pt x="379003" y="2491437"/>
                </a:lnTo>
                <a:lnTo>
                  <a:pt x="369383" y="2463540"/>
                </a:lnTo>
                <a:lnTo>
                  <a:pt x="357840" y="2437568"/>
                </a:lnTo>
                <a:lnTo>
                  <a:pt x="344373" y="2413519"/>
                </a:lnTo>
                <a:lnTo>
                  <a:pt x="327059" y="2392356"/>
                </a:lnTo>
                <a:lnTo>
                  <a:pt x="307820" y="2370232"/>
                </a:lnTo>
                <a:lnTo>
                  <a:pt x="285695" y="2350993"/>
                </a:lnTo>
                <a:lnTo>
                  <a:pt x="261646" y="2332716"/>
                </a:lnTo>
                <a:lnTo>
                  <a:pt x="237598" y="2314439"/>
                </a:lnTo>
                <a:lnTo>
                  <a:pt x="213550" y="2296163"/>
                </a:lnTo>
                <a:lnTo>
                  <a:pt x="190463" y="2277885"/>
                </a:lnTo>
                <a:lnTo>
                  <a:pt x="168339" y="2257685"/>
                </a:lnTo>
                <a:lnTo>
                  <a:pt x="149100" y="2237484"/>
                </a:lnTo>
                <a:lnTo>
                  <a:pt x="132748" y="2214397"/>
                </a:lnTo>
                <a:lnTo>
                  <a:pt x="120243" y="2190349"/>
                </a:lnTo>
                <a:lnTo>
                  <a:pt x="111585" y="2161491"/>
                </a:lnTo>
                <a:lnTo>
                  <a:pt x="107737" y="2131670"/>
                </a:lnTo>
                <a:lnTo>
                  <a:pt x="106775" y="2100887"/>
                </a:lnTo>
                <a:lnTo>
                  <a:pt x="109661" y="2068181"/>
                </a:lnTo>
                <a:lnTo>
                  <a:pt x="113509" y="2035476"/>
                </a:lnTo>
                <a:lnTo>
                  <a:pt x="118318" y="2002769"/>
                </a:lnTo>
                <a:lnTo>
                  <a:pt x="122166" y="1970063"/>
                </a:lnTo>
                <a:lnTo>
                  <a:pt x="124091" y="1937358"/>
                </a:lnTo>
                <a:lnTo>
                  <a:pt x="124091" y="1905613"/>
                </a:lnTo>
                <a:lnTo>
                  <a:pt x="120243" y="1875793"/>
                </a:lnTo>
                <a:lnTo>
                  <a:pt x="112547" y="1845972"/>
                </a:lnTo>
                <a:lnTo>
                  <a:pt x="101003" y="1818075"/>
                </a:lnTo>
                <a:lnTo>
                  <a:pt x="86575" y="1789218"/>
                </a:lnTo>
                <a:lnTo>
                  <a:pt x="70221" y="1760360"/>
                </a:lnTo>
                <a:lnTo>
                  <a:pt x="52908" y="1731501"/>
                </a:lnTo>
                <a:lnTo>
                  <a:pt x="36555" y="1703604"/>
                </a:lnTo>
                <a:lnTo>
                  <a:pt x="22125" y="1673784"/>
                </a:lnTo>
                <a:lnTo>
                  <a:pt x="10582" y="1644925"/>
                </a:lnTo>
                <a:lnTo>
                  <a:pt x="2886" y="1615105"/>
                </a:lnTo>
                <a:lnTo>
                  <a:pt x="0" y="1584323"/>
                </a:lnTo>
                <a:lnTo>
                  <a:pt x="2886" y="1553541"/>
                </a:lnTo>
                <a:lnTo>
                  <a:pt x="10582" y="1523721"/>
                </a:lnTo>
                <a:lnTo>
                  <a:pt x="22125" y="1494862"/>
                </a:lnTo>
                <a:lnTo>
                  <a:pt x="36555" y="1465043"/>
                </a:lnTo>
                <a:lnTo>
                  <a:pt x="52908" y="1437145"/>
                </a:lnTo>
                <a:lnTo>
                  <a:pt x="70221" y="1408288"/>
                </a:lnTo>
                <a:lnTo>
                  <a:pt x="86575" y="1379429"/>
                </a:lnTo>
                <a:lnTo>
                  <a:pt x="101003" y="1350571"/>
                </a:lnTo>
                <a:lnTo>
                  <a:pt x="112547" y="1322674"/>
                </a:lnTo>
                <a:lnTo>
                  <a:pt x="120243" y="1292853"/>
                </a:lnTo>
                <a:lnTo>
                  <a:pt x="124091" y="1263034"/>
                </a:lnTo>
                <a:lnTo>
                  <a:pt x="124091" y="1231290"/>
                </a:lnTo>
                <a:lnTo>
                  <a:pt x="122166" y="1198583"/>
                </a:lnTo>
                <a:lnTo>
                  <a:pt x="118318" y="1165877"/>
                </a:lnTo>
                <a:lnTo>
                  <a:pt x="113509" y="1133171"/>
                </a:lnTo>
                <a:lnTo>
                  <a:pt x="109661" y="1100465"/>
                </a:lnTo>
                <a:lnTo>
                  <a:pt x="106775" y="1067759"/>
                </a:lnTo>
                <a:lnTo>
                  <a:pt x="107737" y="1036977"/>
                </a:lnTo>
                <a:lnTo>
                  <a:pt x="111585" y="1007156"/>
                </a:lnTo>
                <a:lnTo>
                  <a:pt x="120243" y="978298"/>
                </a:lnTo>
                <a:lnTo>
                  <a:pt x="132748" y="954249"/>
                </a:lnTo>
                <a:lnTo>
                  <a:pt x="149100" y="931163"/>
                </a:lnTo>
                <a:lnTo>
                  <a:pt x="168339" y="910962"/>
                </a:lnTo>
                <a:lnTo>
                  <a:pt x="190463" y="890761"/>
                </a:lnTo>
                <a:lnTo>
                  <a:pt x="213550" y="872484"/>
                </a:lnTo>
                <a:lnTo>
                  <a:pt x="237598" y="854207"/>
                </a:lnTo>
                <a:lnTo>
                  <a:pt x="261646" y="835930"/>
                </a:lnTo>
                <a:lnTo>
                  <a:pt x="285695" y="817653"/>
                </a:lnTo>
                <a:lnTo>
                  <a:pt x="307820" y="798415"/>
                </a:lnTo>
                <a:lnTo>
                  <a:pt x="327059" y="776290"/>
                </a:lnTo>
                <a:lnTo>
                  <a:pt x="344373" y="755127"/>
                </a:lnTo>
                <a:lnTo>
                  <a:pt x="357840" y="731079"/>
                </a:lnTo>
                <a:lnTo>
                  <a:pt x="369383" y="705106"/>
                </a:lnTo>
                <a:lnTo>
                  <a:pt x="379003" y="677209"/>
                </a:lnTo>
                <a:lnTo>
                  <a:pt x="387660" y="648350"/>
                </a:lnTo>
                <a:lnTo>
                  <a:pt x="395356" y="619492"/>
                </a:lnTo>
                <a:lnTo>
                  <a:pt x="403052" y="589672"/>
                </a:lnTo>
                <a:lnTo>
                  <a:pt x="411709" y="561776"/>
                </a:lnTo>
                <a:lnTo>
                  <a:pt x="421328" y="533879"/>
                </a:lnTo>
                <a:lnTo>
                  <a:pt x="432872" y="507907"/>
                </a:lnTo>
                <a:lnTo>
                  <a:pt x="447301" y="484821"/>
                </a:lnTo>
                <a:lnTo>
                  <a:pt x="464615" y="463658"/>
                </a:lnTo>
                <a:lnTo>
                  <a:pt x="485777" y="446342"/>
                </a:lnTo>
                <a:lnTo>
                  <a:pt x="508865" y="431914"/>
                </a:lnTo>
                <a:lnTo>
                  <a:pt x="534836" y="420370"/>
                </a:lnTo>
                <a:lnTo>
                  <a:pt x="562733" y="410751"/>
                </a:lnTo>
                <a:lnTo>
                  <a:pt x="590629" y="402093"/>
                </a:lnTo>
                <a:lnTo>
                  <a:pt x="620449" y="394397"/>
                </a:lnTo>
                <a:lnTo>
                  <a:pt x="649306" y="386701"/>
                </a:lnTo>
                <a:lnTo>
                  <a:pt x="678165" y="378044"/>
                </a:lnTo>
                <a:lnTo>
                  <a:pt x="706061" y="368425"/>
                </a:lnTo>
                <a:lnTo>
                  <a:pt x="732033" y="356881"/>
                </a:lnTo>
                <a:lnTo>
                  <a:pt x="756081" y="343415"/>
                </a:lnTo>
                <a:lnTo>
                  <a:pt x="777244" y="326100"/>
                </a:lnTo>
                <a:lnTo>
                  <a:pt x="799368" y="306860"/>
                </a:lnTo>
                <a:lnTo>
                  <a:pt x="818608" y="284735"/>
                </a:lnTo>
                <a:lnTo>
                  <a:pt x="836884" y="261649"/>
                </a:lnTo>
                <a:lnTo>
                  <a:pt x="855161" y="237601"/>
                </a:lnTo>
                <a:lnTo>
                  <a:pt x="873437" y="213551"/>
                </a:lnTo>
                <a:lnTo>
                  <a:pt x="891714" y="190465"/>
                </a:lnTo>
                <a:lnTo>
                  <a:pt x="911915" y="168340"/>
                </a:lnTo>
                <a:lnTo>
                  <a:pt x="932115" y="149102"/>
                </a:lnTo>
                <a:lnTo>
                  <a:pt x="955202" y="132748"/>
                </a:lnTo>
                <a:lnTo>
                  <a:pt x="979250" y="120243"/>
                </a:lnTo>
                <a:lnTo>
                  <a:pt x="1008109" y="111585"/>
                </a:lnTo>
                <a:lnTo>
                  <a:pt x="1037929" y="107738"/>
                </a:lnTo>
                <a:lnTo>
                  <a:pt x="1068710" y="106776"/>
                </a:lnTo>
                <a:lnTo>
                  <a:pt x="1101415" y="109662"/>
                </a:lnTo>
                <a:lnTo>
                  <a:pt x="1134122" y="113510"/>
                </a:lnTo>
                <a:lnTo>
                  <a:pt x="1166828" y="118320"/>
                </a:lnTo>
                <a:lnTo>
                  <a:pt x="1199534" y="122167"/>
                </a:lnTo>
                <a:lnTo>
                  <a:pt x="1232239" y="124091"/>
                </a:lnTo>
                <a:lnTo>
                  <a:pt x="1263984" y="124091"/>
                </a:lnTo>
                <a:lnTo>
                  <a:pt x="1293804" y="120243"/>
                </a:lnTo>
                <a:lnTo>
                  <a:pt x="1323624" y="112547"/>
                </a:lnTo>
                <a:lnTo>
                  <a:pt x="1352482" y="101004"/>
                </a:lnTo>
                <a:lnTo>
                  <a:pt x="1381339" y="85613"/>
                </a:lnTo>
                <a:lnTo>
                  <a:pt x="1410198" y="70222"/>
                </a:lnTo>
                <a:lnTo>
                  <a:pt x="1439055" y="52907"/>
                </a:lnTo>
                <a:lnTo>
                  <a:pt x="1466952" y="36554"/>
                </a:lnTo>
                <a:lnTo>
                  <a:pt x="1496772" y="22125"/>
                </a:lnTo>
                <a:lnTo>
                  <a:pt x="1525630" y="10581"/>
                </a:lnTo>
                <a:lnTo>
                  <a:pt x="1555450" y="288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Шипастая Булава - Снаряжение Героя - База знаний по игре Викинги: война  кланов">
            <a:extLst>
              <a:ext uri="{FF2B5EF4-FFF2-40B4-BE49-F238E27FC236}">
                <a16:creationId xmlns:a16="http://schemas.microsoft.com/office/drawing/2014/main" id="{83C96063-A626-1EC5-B207-2F66AB846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26117" y="1299439"/>
            <a:ext cx="2039112" cy="203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003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942686-2668-3812-9F5B-FE8370A25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uk-UA" sz="5400" dirty="0">
                <a:ln>
                  <a:solidFill>
                    <a:srgbClr val="FFFF00"/>
                  </a:solidFill>
                </a:ln>
                <a:solidFill>
                  <a:srgbClr val="0070C0"/>
                </a:solidFill>
                <a:latin typeface="Segoe Script" pitchFamily="66" charset="0"/>
              </a:rPr>
              <a:t>Яким морем плавали </a:t>
            </a:r>
            <a:br>
              <a:rPr lang="uk-UA" sz="5400" dirty="0">
                <a:ln>
                  <a:solidFill>
                    <a:srgbClr val="FFFF00"/>
                  </a:solidFill>
                </a:ln>
                <a:solidFill>
                  <a:srgbClr val="0070C0"/>
                </a:solidFill>
                <a:latin typeface="Segoe Script" pitchFamily="66" charset="0"/>
              </a:rPr>
            </a:br>
            <a:r>
              <a:rPr lang="uk-UA" sz="5400" dirty="0">
                <a:ln>
                  <a:solidFill>
                    <a:srgbClr val="FFFF00"/>
                  </a:solidFill>
                </a:ln>
                <a:solidFill>
                  <a:srgbClr val="0070C0"/>
                </a:solidFill>
                <a:latin typeface="Segoe Script" pitchFamily="66" charset="0"/>
              </a:rPr>
              <a:t>козаки бити турків? </a:t>
            </a:r>
            <a:br>
              <a:rPr lang="uk-UA" sz="5400" dirty="0">
                <a:ln>
                  <a:solidFill>
                    <a:srgbClr val="FFFF00"/>
                  </a:solidFill>
                </a:ln>
                <a:solidFill>
                  <a:srgbClr val="0070C0"/>
                </a:solidFill>
                <a:latin typeface="Segoe Script" pitchFamily="66" charset="0"/>
              </a:rPr>
            </a:br>
            <a:endParaRPr lang="ru-UA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C75AFD-C1BA-3F1E-F8F2-9523AF49562B}"/>
              </a:ext>
            </a:extLst>
          </p:cNvPr>
          <p:cNvSpPr txBox="1"/>
          <p:nvPr/>
        </p:nvSpPr>
        <p:spPr>
          <a:xfrm>
            <a:off x="1369269" y="2049577"/>
            <a:ext cx="43171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rgbClr val="002060"/>
                </a:solidFill>
                <a:latin typeface="Arial Narrow" panose="020B0606020202030204" pitchFamily="34" charset="0"/>
              </a:rPr>
              <a:t>Козаки </a:t>
            </a:r>
            <a:r>
              <a:rPr lang="ru-RU" sz="2000" i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почували</a:t>
            </a:r>
            <a:r>
              <a:rPr lang="ru-RU" sz="2000" i="1" dirty="0">
                <a:solidFill>
                  <a:srgbClr val="002060"/>
                </a:solidFill>
                <a:latin typeface="Arial Narrow" panose="020B0606020202030204" pitchFamily="34" charset="0"/>
              </a:rPr>
              <a:t> себе на </a:t>
            </a:r>
            <a:r>
              <a:rPr lang="ru-RU" sz="2000" i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воді</a:t>
            </a:r>
            <a:r>
              <a:rPr lang="ru-RU" sz="2000" i="1" dirty="0">
                <a:solidFill>
                  <a:srgbClr val="002060"/>
                </a:solidFill>
                <a:latin typeface="Arial Narrow" panose="020B0606020202030204" pitchFamily="34" charset="0"/>
              </a:rPr>
              <a:t> так само добре, як і верхи, на </a:t>
            </a:r>
            <a:r>
              <a:rPr lang="ru-RU" sz="2000" i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сідлі</a:t>
            </a:r>
            <a:r>
              <a:rPr lang="ru-RU" sz="2000" i="1" dirty="0">
                <a:solidFill>
                  <a:srgbClr val="002060"/>
                </a:solidFill>
                <a:latin typeface="Arial Narrow" panose="020B0606020202030204" pitchFamily="34" charset="0"/>
              </a:rPr>
              <a:t>. </a:t>
            </a:r>
          </a:p>
        </p:txBody>
      </p:sp>
      <p:pic>
        <p:nvPicPr>
          <p:cNvPr id="7" name="Picture 9">
            <a:extLst>
              <a:ext uri="{FF2B5EF4-FFF2-40B4-BE49-F238E27FC236}">
                <a16:creationId xmlns:a16="http://schemas.microsoft.com/office/drawing/2014/main" id="{808099E3-6E50-27E5-6BAA-35CE26EEA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388567" y="2556942"/>
            <a:ext cx="4041433" cy="2465273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DD1B9EE-1F5B-22B4-9802-5071336F8E7E}"/>
              </a:ext>
            </a:extLst>
          </p:cNvPr>
          <p:cNvSpPr txBox="1"/>
          <p:nvPr/>
        </p:nvSpPr>
        <p:spPr>
          <a:xfrm>
            <a:off x="1369269" y="5475811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dirty="0" err="1">
                <a:solidFill>
                  <a:srgbClr val="002060"/>
                </a:solidFill>
              </a:rPr>
              <a:t>Запорозькі</a:t>
            </a:r>
            <a:r>
              <a:rPr lang="ru-RU" i="1" dirty="0">
                <a:solidFill>
                  <a:srgbClr val="002060"/>
                </a:solidFill>
              </a:rPr>
              <a:t> </a:t>
            </a:r>
            <a:r>
              <a:rPr lang="ru-RU" i="1" dirty="0" err="1">
                <a:solidFill>
                  <a:srgbClr val="002060"/>
                </a:solidFill>
              </a:rPr>
              <a:t>козаки</a:t>
            </a:r>
            <a:r>
              <a:rPr lang="ru-RU" i="1" dirty="0">
                <a:solidFill>
                  <a:srgbClr val="002060"/>
                </a:solidFill>
              </a:rPr>
              <a:t>  </a:t>
            </a:r>
            <a:r>
              <a:rPr lang="ru-RU" i="1" dirty="0" err="1">
                <a:solidFill>
                  <a:srgbClr val="002060"/>
                </a:solidFill>
              </a:rPr>
              <a:t>здійснювали</a:t>
            </a:r>
            <a:r>
              <a:rPr lang="ru-RU" i="1" dirty="0">
                <a:solidFill>
                  <a:srgbClr val="002060"/>
                </a:solidFill>
              </a:rPr>
              <a:t> </a:t>
            </a:r>
            <a:r>
              <a:rPr lang="ru-RU" i="1" dirty="0" err="1">
                <a:solidFill>
                  <a:srgbClr val="002060"/>
                </a:solidFill>
              </a:rPr>
              <a:t>морські</a:t>
            </a:r>
            <a:r>
              <a:rPr lang="ru-RU" i="1" dirty="0">
                <a:solidFill>
                  <a:srgbClr val="002060"/>
                </a:solidFill>
              </a:rPr>
              <a:t> походи </a:t>
            </a:r>
            <a:r>
              <a:rPr lang="ru-RU" i="1" dirty="0" err="1">
                <a:solidFill>
                  <a:srgbClr val="002060"/>
                </a:solidFill>
              </a:rPr>
              <a:t>проти</a:t>
            </a: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i="1" dirty="0" err="1">
                <a:solidFill>
                  <a:srgbClr val="002060"/>
                </a:solidFill>
              </a:rPr>
              <a:t>наймогутнішого</a:t>
            </a: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i="1" dirty="0" err="1">
                <a:solidFill>
                  <a:srgbClr val="002060"/>
                </a:solidFill>
              </a:rPr>
              <a:t>османського</a:t>
            </a:r>
            <a:r>
              <a:rPr lang="ru-RU" i="1" dirty="0">
                <a:solidFill>
                  <a:srgbClr val="002060"/>
                </a:solidFill>
              </a:rPr>
              <a:t> флоту на </a:t>
            </a:r>
            <a:r>
              <a:rPr lang="ru-RU" i="1" dirty="0" err="1">
                <a:solidFill>
                  <a:srgbClr val="002060"/>
                </a:solidFill>
              </a:rPr>
              <a:t>Чорному</a:t>
            </a: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i="1" dirty="0" err="1">
                <a:solidFill>
                  <a:srgbClr val="002060"/>
                </a:solidFill>
              </a:rPr>
              <a:t>морі</a:t>
            </a:r>
            <a:r>
              <a:rPr lang="ru-RU" i="1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53434C-1BB2-80B2-464A-0B9F8EEAF6A8}"/>
              </a:ext>
            </a:extLst>
          </p:cNvPr>
          <p:cNvSpPr txBox="1"/>
          <p:nvPr/>
        </p:nvSpPr>
        <p:spPr>
          <a:xfrm>
            <a:off x="597159" y="3189415"/>
            <a:ext cx="60975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7200" kern="10" dirty="0" err="1">
                <a:ln w="17780">
                  <a:solidFill>
                    <a:srgbClr val="FFFFFF"/>
                  </a:solidFill>
                  <a:miter lim="800000"/>
                  <a:headEnd/>
                  <a:tailEnd/>
                </a:ln>
                <a:gradFill rotWithShape="1">
                  <a:gsLst>
                    <a:gs pos="0">
                      <a:srgbClr val="505050"/>
                    </a:gs>
                    <a:gs pos="49001">
                      <a:srgbClr val="595959"/>
                    </a:gs>
                    <a:gs pos="50000">
                      <a:srgbClr val="000000"/>
                    </a:gs>
                    <a:gs pos="95000">
                      <a:srgbClr val="000000"/>
                    </a:gs>
                    <a:gs pos="100000">
                      <a:srgbClr val="000000"/>
                    </a:gs>
                  </a:gsLst>
                  <a:lin ang="5400000"/>
                </a:gra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Segoe Script"/>
              </a:rPr>
              <a:t>Чорним</a:t>
            </a:r>
            <a:endParaRPr lang="ru-RU" sz="7200" kern="10" dirty="0">
              <a:ln w="17780">
                <a:solidFill>
                  <a:srgbClr val="FFFFFF"/>
                </a:solidFill>
                <a:miter lim="800000"/>
                <a:headEnd/>
                <a:tailEnd/>
              </a:ln>
              <a:gradFill rotWithShape="1">
                <a:gsLst>
                  <a:gs pos="0">
                    <a:srgbClr val="505050"/>
                  </a:gs>
                  <a:gs pos="49001">
                    <a:srgbClr val="595959"/>
                  </a:gs>
                  <a:gs pos="50000">
                    <a:srgbClr val="000000"/>
                  </a:gs>
                  <a:gs pos="95000">
                    <a:srgbClr val="000000"/>
                  </a:gs>
                  <a:gs pos="100000">
                    <a:srgbClr val="000000"/>
                  </a:gs>
                </a:gsLst>
                <a:lin ang="5400000"/>
              </a:gradFill>
              <a:effectLst>
                <a:outerShdw dist="38100" dir="2700000" algn="tl" rotWithShape="0">
                  <a:srgbClr val="000000">
                    <a:alpha val="43137"/>
                  </a:srgbClr>
                </a:outerShdw>
              </a:effectLst>
              <a:latin typeface="Segoe Script"/>
            </a:endParaRPr>
          </a:p>
        </p:txBody>
      </p:sp>
    </p:spTree>
    <p:extLst>
      <p:ext uri="{BB962C8B-B14F-4D97-AF65-F5344CB8AC3E}">
        <p14:creationId xmlns:p14="http://schemas.microsoft.com/office/powerpoint/2010/main" val="225826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озацька чайка » Сайт про козаків">
            <a:extLst>
              <a:ext uri="{FF2B5EF4-FFF2-40B4-BE49-F238E27FC236}">
                <a16:creationId xmlns:a16="http://schemas.microsoft.com/office/drawing/2014/main" id="{7CA4FFE2-4D4A-F40A-DC3F-3D2D0D09C8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90" r="-1" b="8725"/>
          <a:stretch/>
        </p:blipFill>
        <p:spPr bwMode="auto">
          <a:xfrm>
            <a:off x="20" y="-1"/>
            <a:ext cx="12191980" cy="6864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Rectangle 1030">
            <a:extLst>
              <a:ext uri="{FF2B5EF4-FFF2-40B4-BE49-F238E27FC236}">
                <a16:creationId xmlns:a16="http://schemas.microsoft.com/office/drawing/2014/main" id="{90EA20CD-7CA4-4B5F-81C5-95EBAEEBC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89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777DAD-05C5-2622-5219-9BB7B0152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2"/>
                </a:solidFill>
              </a:rPr>
              <a:t>Як </a:t>
            </a:r>
            <a:r>
              <a:rPr lang="ru-RU" dirty="0" err="1">
                <a:solidFill>
                  <a:schemeClr val="bg2"/>
                </a:solidFill>
              </a:rPr>
              <a:t>називався</a:t>
            </a:r>
            <a:r>
              <a:rPr lang="ru-RU" dirty="0">
                <a:solidFill>
                  <a:schemeClr val="bg2"/>
                </a:solidFill>
              </a:rPr>
              <a:t> </a:t>
            </a:r>
            <a:r>
              <a:rPr lang="ru-RU" dirty="0" err="1">
                <a:solidFill>
                  <a:schemeClr val="bg2"/>
                </a:solidFill>
              </a:rPr>
              <a:t>козацький</a:t>
            </a:r>
            <a:r>
              <a:rPr lang="ru-RU" dirty="0">
                <a:solidFill>
                  <a:schemeClr val="bg2"/>
                </a:solidFill>
              </a:rPr>
              <a:t> </a:t>
            </a:r>
            <a:r>
              <a:rPr lang="ru-RU" dirty="0" err="1">
                <a:solidFill>
                  <a:schemeClr val="bg2"/>
                </a:solidFill>
              </a:rPr>
              <a:t>човен</a:t>
            </a:r>
            <a:r>
              <a:rPr lang="ru-RU" dirty="0">
                <a:solidFill>
                  <a:schemeClr val="bg2"/>
                </a:solidFill>
              </a:rPr>
              <a:t>? </a:t>
            </a:r>
            <a:endParaRPr lang="ru-UA" dirty="0">
              <a:solidFill>
                <a:schemeClr val="bg2"/>
              </a:solidFill>
            </a:endParaRPr>
          </a:p>
        </p:txBody>
      </p:sp>
      <p:sp>
        <p:nvSpPr>
          <p:cNvPr id="1033" name="Freeform 6">
            <a:extLst>
              <a:ext uri="{FF2B5EF4-FFF2-40B4-BE49-F238E27FC236}">
                <a16:creationId xmlns:a16="http://schemas.microsoft.com/office/drawing/2014/main" id="{DAE7A9FC-5A08-4340-A5F4-12BAA390B9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9D739A10-E566-49E7-A1A9-589AADBC2E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842352" y="-1"/>
            <a:ext cx="66184" cy="6858001"/>
          </a:xfrm>
          <a:prstGeom prst="rect">
            <a:avLst/>
          </a:pr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60976558-2A03-4E85-B915-BE13F4AB8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6691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89D2B35-F60D-A27C-ABA5-EE39AFE116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5257738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8" name="Picture 4" descr="Задумчивость смайл (47 фото) » Рисунки для срисовки и не только">
            <a:extLst>
              <a:ext uri="{FF2B5EF4-FFF2-40B4-BE49-F238E27FC236}">
                <a16:creationId xmlns:a16="http://schemas.microsoft.com/office/drawing/2014/main" id="{3241CF1C-AB19-3A16-98C0-9D8DA921C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299" y="-212534"/>
            <a:ext cx="2681969" cy="268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628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>
                                            <p:graphicEl>
                                              <a:dgm id="{B9FF6FA8-7113-4FFD-8B2E-EEBE4845AF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>
                                            <p:graphicEl>
                                              <a:dgm id="{B9FF6FA8-7113-4FFD-8B2E-EEBE4845AFA1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4">
                                            <p:graphicEl>
                                              <a:dgm id="{86715FED-828A-4914-A163-0F8989D900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4">
                                            <p:graphicEl>
                                              <a:dgm id="{86715FED-828A-4914-A163-0F8989D90060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">
                                            <p:graphicEl>
                                              <a:dgm id="{77955010-ECBC-4DBC-8B93-3C94897424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">
                                            <p:graphicEl>
                                              <a:dgm id="{77955010-ECBC-4DBC-8B93-3C948974246E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4">
                                            <p:graphicEl>
                                              <a:dgm id="{EB790183-9579-4EDC-A73B-283F1BB072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4">
                                            <p:graphicEl>
                                              <a:dgm id="{EB790183-9579-4EDC-A73B-283F1BB072C0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4">
                                            <p:graphicEl>
                                              <a:dgm id="{1F9E0AF8-2818-463C-9C53-7728318E91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4">
                                            <p:graphicEl>
                                              <a:dgm id="{1F9E0AF8-2818-463C-9C53-7728318E9133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озацька чайка » Сайт про козаків">
            <a:extLst>
              <a:ext uri="{FF2B5EF4-FFF2-40B4-BE49-F238E27FC236}">
                <a16:creationId xmlns:a16="http://schemas.microsoft.com/office/drawing/2014/main" id="{7CA4FFE2-4D4A-F40A-DC3F-3D2D0D09C8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90" r="-1" b="8725"/>
          <a:stretch/>
        </p:blipFill>
        <p:spPr bwMode="auto">
          <a:xfrm>
            <a:off x="20" y="-1"/>
            <a:ext cx="12191980" cy="6864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Rectangle 1030">
            <a:extLst>
              <a:ext uri="{FF2B5EF4-FFF2-40B4-BE49-F238E27FC236}">
                <a16:creationId xmlns:a16="http://schemas.microsoft.com/office/drawing/2014/main" id="{90EA20CD-7CA4-4B5F-81C5-95EBAEEBC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89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777DAD-05C5-2622-5219-9BB7B0152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2"/>
                </a:solidFill>
              </a:rPr>
              <a:t>Як </a:t>
            </a:r>
            <a:r>
              <a:rPr lang="ru-RU" dirty="0" err="1">
                <a:solidFill>
                  <a:schemeClr val="bg2"/>
                </a:solidFill>
              </a:rPr>
              <a:t>називався</a:t>
            </a:r>
            <a:r>
              <a:rPr lang="ru-RU" dirty="0">
                <a:solidFill>
                  <a:schemeClr val="bg2"/>
                </a:solidFill>
              </a:rPr>
              <a:t> </a:t>
            </a:r>
            <a:r>
              <a:rPr lang="ru-RU" dirty="0" err="1">
                <a:solidFill>
                  <a:schemeClr val="bg2"/>
                </a:solidFill>
              </a:rPr>
              <a:t>козацький</a:t>
            </a:r>
            <a:r>
              <a:rPr lang="ru-RU" dirty="0">
                <a:solidFill>
                  <a:schemeClr val="bg2"/>
                </a:solidFill>
              </a:rPr>
              <a:t> </a:t>
            </a:r>
            <a:r>
              <a:rPr lang="ru-RU" dirty="0" err="1">
                <a:solidFill>
                  <a:schemeClr val="bg2"/>
                </a:solidFill>
              </a:rPr>
              <a:t>човен</a:t>
            </a:r>
            <a:r>
              <a:rPr lang="ru-RU" dirty="0">
                <a:solidFill>
                  <a:schemeClr val="bg2"/>
                </a:solidFill>
              </a:rPr>
              <a:t>? </a:t>
            </a:r>
            <a:endParaRPr lang="ru-UA" dirty="0">
              <a:solidFill>
                <a:schemeClr val="bg2"/>
              </a:solidFill>
            </a:endParaRPr>
          </a:p>
        </p:txBody>
      </p:sp>
      <p:sp>
        <p:nvSpPr>
          <p:cNvPr id="1033" name="Freeform 6">
            <a:extLst>
              <a:ext uri="{FF2B5EF4-FFF2-40B4-BE49-F238E27FC236}">
                <a16:creationId xmlns:a16="http://schemas.microsoft.com/office/drawing/2014/main" id="{DAE7A9FC-5A08-4340-A5F4-12BAA390B9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9D739A10-E566-49E7-A1A9-589AADBC2E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842352" y="-1"/>
            <a:ext cx="66184" cy="6858001"/>
          </a:xfrm>
          <a:prstGeom prst="rect">
            <a:avLst/>
          </a:pr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60976558-2A03-4E85-B915-BE13F4AB8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6691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89D2B35-F60D-A27C-ABA5-EE39AFE116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0457112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8" name="Picture 4" descr="Задумчивость смайл (47 фото) » Рисунки для срисовки и не только">
            <a:extLst>
              <a:ext uri="{FF2B5EF4-FFF2-40B4-BE49-F238E27FC236}">
                <a16:creationId xmlns:a16="http://schemas.microsoft.com/office/drawing/2014/main" id="{3241CF1C-AB19-3A16-98C0-9D8DA921C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299" y="-212534"/>
            <a:ext cx="2681969" cy="268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040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вал 8">
            <a:extLst>
              <a:ext uri="{FF2B5EF4-FFF2-40B4-BE49-F238E27FC236}">
                <a16:creationId xmlns:a16="http://schemas.microsoft.com/office/drawing/2014/main" id="{67FB0F88-C36E-321A-D68B-E5FCFA83E1BE}"/>
              </a:ext>
            </a:extLst>
          </p:cNvPr>
          <p:cNvSpPr/>
          <p:nvPr/>
        </p:nvSpPr>
        <p:spPr>
          <a:xfrm>
            <a:off x="6725240" y="3923776"/>
            <a:ext cx="3594519" cy="22624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5F4ED3-D77C-DD27-EB4F-606468AA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Як </a:t>
            </a:r>
            <a:r>
              <a:rPr lang="ru-RU" dirty="0" err="1"/>
              <a:t>називалась</a:t>
            </a:r>
            <a:r>
              <a:rPr lang="ru-RU" dirty="0"/>
              <a:t> </a:t>
            </a:r>
            <a:r>
              <a:rPr lang="ru-RU" dirty="0" err="1"/>
              <a:t>козацька</a:t>
            </a:r>
            <a:r>
              <a:rPr lang="ru-RU" dirty="0"/>
              <a:t> </a:t>
            </a:r>
            <a:r>
              <a:rPr lang="ru-RU" dirty="0" err="1"/>
              <a:t>польова</a:t>
            </a:r>
            <a:r>
              <a:rPr lang="ru-RU" dirty="0"/>
              <a:t> каша з сала, </a:t>
            </a:r>
            <a:r>
              <a:rPr lang="ru-RU" dirty="0" err="1"/>
              <a:t>пшона</a:t>
            </a:r>
            <a:r>
              <a:rPr lang="ru-RU" dirty="0"/>
              <a:t> та </a:t>
            </a:r>
            <a:r>
              <a:rPr lang="ru-RU" dirty="0" err="1"/>
              <a:t>картоплі</a:t>
            </a:r>
            <a:r>
              <a:rPr lang="ru-RU" dirty="0"/>
              <a:t>? </a:t>
            </a:r>
            <a:endParaRPr lang="ru-UA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E344D134-903F-DC82-97D0-DC23568ED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78022" y="2826624"/>
            <a:ext cx="4436977" cy="3253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A6E1CA-1083-EF3F-5A91-46ED85B298FA}"/>
              </a:ext>
            </a:extLst>
          </p:cNvPr>
          <p:cNvSpPr txBox="1"/>
          <p:nvPr/>
        </p:nvSpPr>
        <p:spPr>
          <a:xfrm>
            <a:off x="5168246" y="2355912"/>
            <a:ext cx="5993090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uk-UA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Script" pitchFamily="66" charset="0"/>
              </a:rPr>
              <a:t>Куліш – традиційна козацька страва, яку козаки щодня вар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Script" pitchFamily="66" charset="0"/>
              </a:rPr>
              <a:t>или 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Script" pitchFamily="66" charset="0"/>
              </a:rPr>
              <a:t>під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Script" pitchFamily="66" charset="0"/>
              </a:rPr>
              <a:t> час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Script" pitchFamily="66" charset="0"/>
              </a:rPr>
              <a:t>військових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Script" pitchFamily="66" charset="0"/>
              </a:rPr>
              <a:t>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Script" pitchFamily="66" charset="0"/>
              </a:rPr>
              <a:t>походів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Script" pitchFamily="66" charset="0"/>
              </a:rPr>
              <a:t>. </a:t>
            </a:r>
            <a:endParaRPr lang="uk-UA" sz="2400" b="1" dirty="0">
              <a:solidFill>
                <a:schemeClr val="tx1">
                  <a:lumMod val="95000"/>
                  <a:lumOff val="5000"/>
                </a:schemeClr>
              </a:solidFill>
              <a:latin typeface="Segoe Script" pitchFamily="66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AE82F3-D95F-4418-5F6D-6D8A41DA2C24}"/>
              </a:ext>
            </a:extLst>
          </p:cNvPr>
          <p:cNvSpPr txBox="1"/>
          <p:nvPr/>
        </p:nvSpPr>
        <p:spPr>
          <a:xfrm>
            <a:off x="5335572" y="4670273"/>
            <a:ext cx="609442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kern="10" dirty="0" err="1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CC66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Segoe Script" pitchFamily="66" charset="0"/>
              </a:rPr>
              <a:t>Куліш</a:t>
            </a:r>
            <a:endParaRPr lang="ru-RU" sz="4400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solidFill>
                <a:srgbClr val="CC660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Segoe Script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197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59756A-FDEF-878A-FBE8-57EFD3B84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53" y="130459"/>
            <a:ext cx="10178322" cy="149213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 </a:t>
            </a:r>
            <a:br>
              <a:rPr lang="uk-UA" dirty="0"/>
            </a:br>
            <a:r>
              <a:rPr lang="uk-UA" dirty="0"/>
              <a:t>Як називаються </a:t>
            </a:r>
            <a:br>
              <a:rPr lang="uk-UA" dirty="0"/>
            </a:br>
            <a:r>
              <a:rPr lang="uk-UA" dirty="0"/>
              <a:t>козацькі штани? </a:t>
            </a:r>
            <a:br>
              <a:rPr lang="uk-UA" dirty="0"/>
            </a:br>
            <a:endParaRPr lang="ru-U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45B078-A4B9-4411-D6B3-00CADF5C0E1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7532" y="1034475"/>
            <a:ext cx="2479675" cy="4493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5DC20938-EBF5-77B3-9AC1-6E7BFFB79D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9715570"/>
              </p:ext>
            </p:extLst>
          </p:nvPr>
        </p:nvGraphicFramePr>
        <p:xfrm>
          <a:off x="4076700" y="2625534"/>
          <a:ext cx="6324600" cy="4143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0937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>
                                            <p:graphicEl>
                                              <a:dgm id="{8E0AF83D-2AFA-40E5-9937-0A0B71002B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>
                                            <p:graphicEl>
                                              <a:dgm id="{8E0AF83D-2AFA-40E5-9937-0A0B71002BD5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5">
                                            <p:graphicEl>
                                              <a:dgm id="{9A8C91BC-2C81-4FF4-983A-422F93CC31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5">
                                            <p:graphicEl>
                                              <a:dgm id="{9A8C91BC-2C81-4FF4-983A-422F93CC311A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5">
                                            <p:graphicEl>
                                              <a:dgm id="{E25CCE33-D09D-43C6-87E5-B225F0B831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5">
                                            <p:graphicEl>
                                              <a:dgm id="{E25CCE33-D09D-43C6-87E5-B225F0B8317A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59756A-FDEF-878A-FBE8-57EFD3B84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53" y="130459"/>
            <a:ext cx="10178322" cy="149213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 </a:t>
            </a:r>
            <a:br>
              <a:rPr lang="uk-UA" dirty="0"/>
            </a:br>
            <a:r>
              <a:rPr lang="uk-UA" dirty="0"/>
              <a:t>Як називаються </a:t>
            </a:r>
            <a:br>
              <a:rPr lang="uk-UA" dirty="0"/>
            </a:br>
            <a:r>
              <a:rPr lang="uk-UA" dirty="0"/>
              <a:t>козацькі штани? </a:t>
            </a:r>
            <a:br>
              <a:rPr lang="uk-UA" dirty="0"/>
            </a:br>
            <a:endParaRPr lang="ru-U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45B078-A4B9-4411-D6B3-00CADF5C0E1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7532" y="1034475"/>
            <a:ext cx="2479675" cy="4493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5DC20938-EBF5-77B3-9AC1-6E7BFFB79D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1297891"/>
              </p:ext>
            </p:extLst>
          </p:nvPr>
        </p:nvGraphicFramePr>
        <p:xfrm>
          <a:off x="4076700" y="2625534"/>
          <a:ext cx="6324600" cy="4143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398608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>
            <a:extLst>
              <a:ext uri="{FF2B5EF4-FFF2-40B4-BE49-F238E27FC236}">
                <a16:creationId xmlns:a16="http://schemas.microsoft.com/office/drawing/2014/main" id="{6A6C8B8F-B8FD-95B7-6505-B9E3A453D686}"/>
              </a:ext>
            </a:extLst>
          </p:cNvPr>
          <p:cNvSpPr/>
          <p:nvPr/>
        </p:nvSpPr>
        <p:spPr>
          <a:xfrm>
            <a:off x="2511808" y="4049486"/>
            <a:ext cx="5113175" cy="23048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A3AB35-1951-A174-9E9F-69884AE25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dirty="0"/>
              <a:t>Як </a:t>
            </a:r>
            <a:r>
              <a:rPr lang="ru-RU" sz="4000" dirty="0" err="1"/>
              <a:t>називається</a:t>
            </a:r>
            <a:r>
              <a:rPr lang="ru-RU" sz="4000" dirty="0"/>
              <a:t> </a:t>
            </a:r>
            <a:br>
              <a:rPr lang="ru-RU" sz="4000" dirty="0"/>
            </a:br>
            <a:r>
              <a:rPr lang="ru-RU" sz="4000" dirty="0" err="1"/>
              <a:t>довге</a:t>
            </a:r>
            <a:r>
              <a:rPr lang="ru-RU" sz="4000" dirty="0"/>
              <a:t> пасмо </a:t>
            </a:r>
            <a:r>
              <a:rPr lang="ru-RU" sz="4000" dirty="0" err="1"/>
              <a:t>волосся</a:t>
            </a:r>
            <a:r>
              <a:rPr lang="ru-RU" sz="4000" dirty="0"/>
              <a:t> – </a:t>
            </a:r>
            <a:br>
              <a:rPr lang="ru-RU" sz="4000" dirty="0"/>
            </a:br>
            <a:r>
              <a:rPr lang="ru-RU" sz="4000" dirty="0" err="1"/>
              <a:t>зачіска</a:t>
            </a:r>
            <a:r>
              <a:rPr lang="ru-RU" sz="4000" dirty="0"/>
              <a:t> </a:t>
            </a:r>
            <a:r>
              <a:rPr lang="ru-RU" sz="4000" dirty="0" err="1"/>
              <a:t>козака</a:t>
            </a:r>
            <a:r>
              <a:rPr lang="ru-RU" sz="4000" dirty="0"/>
              <a:t>? </a:t>
            </a:r>
            <a:br>
              <a:rPr lang="ru-RU" dirty="0"/>
            </a:br>
            <a:endParaRPr lang="ru-UA" dirty="0"/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11440480-02C4-D97C-1996-2E562AA0869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9362" y="1897844"/>
            <a:ext cx="2368102" cy="35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Кружка-хамелеон Козак - купити в Києві, найкраща ціна 240 грн, артикул:  5979 | Moda Print">
            <a:extLst>
              <a:ext uri="{FF2B5EF4-FFF2-40B4-BE49-F238E27FC236}">
                <a16:creationId xmlns:a16="http://schemas.microsoft.com/office/drawing/2014/main" id="{B617EA88-8808-FFB2-D508-93A57F49E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07688" y="142352"/>
            <a:ext cx="107791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13C1852-57D7-474C-6E51-8A15DCA61773}"/>
              </a:ext>
            </a:extLst>
          </p:cNvPr>
          <p:cNvSpPr txBox="1"/>
          <p:nvPr/>
        </p:nvSpPr>
        <p:spPr>
          <a:xfrm>
            <a:off x="1310511" y="2405513"/>
            <a:ext cx="6096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 err="1">
                <a:latin typeface="Segoe Script" pitchFamily="66" charset="0"/>
              </a:rPr>
              <a:t>Розпізнавали</a:t>
            </a:r>
            <a:r>
              <a:rPr lang="ru-RU" sz="2800" b="1" dirty="0">
                <a:latin typeface="Segoe Script" pitchFamily="66" charset="0"/>
              </a:rPr>
              <a:t> </a:t>
            </a:r>
            <a:r>
              <a:rPr lang="ru-RU" sz="2800" b="1" dirty="0" err="1">
                <a:latin typeface="Segoe Script" pitchFamily="66" charset="0"/>
              </a:rPr>
              <a:t>козаків</a:t>
            </a:r>
            <a:r>
              <a:rPr lang="ru-RU" sz="2800" b="1" dirty="0">
                <a:latin typeface="Segoe Script" pitchFamily="66" charset="0"/>
              </a:rPr>
              <a:t> </a:t>
            </a:r>
            <a:r>
              <a:rPr lang="ru-RU" sz="2800" b="1" dirty="0" err="1">
                <a:latin typeface="Segoe Script" pitchFamily="66" charset="0"/>
              </a:rPr>
              <a:t>із</a:t>
            </a:r>
            <a:r>
              <a:rPr lang="ru-RU" sz="2800" b="1" dirty="0">
                <a:latin typeface="Segoe Script" pitchFamily="66" charset="0"/>
              </a:rPr>
              <a:t>-за </a:t>
            </a:r>
            <a:r>
              <a:rPr lang="ru-RU" sz="2800" b="1" dirty="0" err="1">
                <a:latin typeface="Segoe Script" pitchFamily="66" charset="0"/>
              </a:rPr>
              <a:t>їх</a:t>
            </a:r>
            <a:r>
              <a:rPr lang="ru-RU" sz="2800" b="1" dirty="0">
                <a:latin typeface="Segoe Script" pitchFamily="66" charset="0"/>
              </a:rPr>
              <a:t> </a:t>
            </a:r>
            <a:r>
              <a:rPr lang="ru-RU" sz="2800" b="1" dirty="0" err="1">
                <a:latin typeface="Segoe Script" pitchFamily="66" charset="0"/>
              </a:rPr>
              <a:t>довгих</a:t>
            </a:r>
            <a:r>
              <a:rPr lang="ru-RU" sz="2800" b="1" dirty="0">
                <a:latin typeface="Segoe Script" pitchFamily="66" charset="0"/>
              </a:rPr>
              <a:t> </a:t>
            </a:r>
            <a:r>
              <a:rPr lang="ru-RU" sz="2800" b="1" dirty="0" err="1">
                <a:latin typeface="Segoe Script" pitchFamily="66" charset="0"/>
              </a:rPr>
              <a:t>вусів</a:t>
            </a:r>
            <a:r>
              <a:rPr lang="ru-RU" sz="2800" b="1" dirty="0">
                <a:latin typeface="Segoe Script" pitchFamily="66" charset="0"/>
              </a:rPr>
              <a:t>, а на </a:t>
            </a:r>
            <a:r>
              <a:rPr lang="ru-RU" sz="2800" b="1" dirty="0" err="1">
                <a:latin typeface="Segoe Script" pitchFamily="66" charset="0"/>
              </a:rPr>
              <a:t>голові</a:t>
            </a:r>
            <a:r>
              <a:rPr lang="ru-RU" sz="2800" b="1" dirty="0">
                <a:latin typeface="Segoe Script" pitchFamily="66" charset="0"/>
              </a:rPr>
              <a:t> у них </a:t>
            </a:r>
            <a:r>
              <a:rPr lang="ru-RU" sz="2800" b="1" dirty="0" err="1">
                <a:latin typeface="Segoe Script" pitchFamily="66" charset="0"/>
              </a:rPr>
              <a:t>був</a:t>
            </a:r>
            <a:r>
              <a:rPr lang="ru-RU" sz="2800" b="1" dirty="0">
                <a:latin typeface="Segoe Script" pitchFamily="66" charset="0"/>
              </a:rPr>
              <a:t> чуб.</a:t>
            </a:r>
            <a:endParaRPr lang="ru-UA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E4D8F8-469C-37CD-4854-2D9BD2922B39}"/>
              </a:ext>
            </a:extLst>
          </p:cNvPr>
          <p:cNvSpPr txBox="1"/>
          <p:nvPr/>
        </p:nvSpPr>
        <p:spPr>
          <a:xfrm>
            <a:off x="1891812" y="4560626"/>
            <a:ext cx="60975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000" kern="10" dirty="0" err="1">
                <a:ln w="9525">
                  <a:noFill/>
                  <a:round/>
                  <a:headEnd/>
                  <a:tailEnd/>
                </a:ln>
                <a:solidFill>
                  <a:srgbClr val="6C1A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Segoe Script"/>
              </a:rPr>
              <a:t>Оселедець</a:t>
            </a:r>
            <a:endParaRPr lang="ru-RU" sz="6000" kern="10" dirty="0">
              <a:ln w="9525">
                <a:noFill/>
                <a:round/>
                <a:headEnd/>
                <a:tailEnd/>
              </a:ln>
              <a:solidFill>
                <a:srgbClr val="6C1A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Segoe Script"/>
            </a:endParaRPr>
          </a:p>
        </p:txBody>
      </p:sp>
    </p:spTree>
    <p:extLst>
      <p:ext uri="{BB962C8B-B14F-4D97-AF65-F5344CB8AC3E}">
        <p14:creationId xmlns:p14="http://schemas.microsoft.com/office/powerpoint/2010/main" val="229006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Freeform 6">
            <a:extLst>
              <a:ext uri="{FF2B5EF4-FFF2-40B4-BE49-F238E27FC236}">
                <a16:creationId xmlns:a16="http://schemas.microsoft.com/office/drawing/2014/main" id="{BA15FC70-5D44-4EDC-917B-7183FDE6E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070" name="Rectangle 2069">
            <a:extLst>
              <a:ext uri="{FF2B5EF4-FFF2-40B4-BE49-F238E27FC236}">
                <a16:creationId xmlns:a16="http://schemas.microsoft.com/office/drawing/2014/main" id="{E0FDFFBE-5ED1-4C3A-BECC-06257E024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72" name="Rectangle 2071">
            <a:extLst>
              <a:ext uri="{FF2B5EF4-FFF2-40B4-BE49-F238E27FC236}">
                <a16:creationId xmlns:a16="http://schemas.microsoft.com/office/drawing/2014/main" id="{5EB5C8F0-2881-4184-92C6-0E251C42A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1999" cy="4292600"/>
          </a:xfrm>
          <a:prstGeom prst="rect">
            <a:avLst/>
          </a:pr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1639 - народився Іван Мазепа, гетьман України">
            <a:extLst>
              <a:ext uri="{FF2B5EF4-FFF2-40B4-BE49-F238E27FC236}">
                <a16:creationId xmlns:a16="http://schemas.microsoft.com/office/drawing/2014/main" id="{842234AF-51EB-ACA5-F416-18280CC099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67" r="-1" b="44515"/>
          <a:stretch/>
        </p:blipFill>
        <p:spPr bwMode="auto">
          <a:xfrm>
            <a:off x="20" y="10"/>
            <a:ext cx="6095980" cy="394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Монета 10 гривен Командование объединенных сил Вооруженных сил Украины  2023: продажа, цена в Харькове. Нумизматика, бонистика от &quot;Интернет магазин  Гриншоп&quot; - 2039415201">
            <a:extLst>
              <a:ext uri="{FF2B5EF4-FFF2-40B4-BE49-F238E27FC236}">
                <a16:creationId xmlns:a16="http://schemas.microsoft.com/office/drawing/2014/main" id="{32DCA302-B4D6-8671-9A36-FF73FD6DAE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83" b="15217"/>
          <a:stretch/>
        </p:blipFill>
        <p:spPr bwMode="auto">
          <a:xfrm>
            <a:off x="6096000" y="10"/>
            <a:ext cx="6096000" cy="394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4" name="Freeform: Shape 2073">
            <a:extLst>
              <a:ext uri="{FF2B5EF4-FFF2-40B4-BE49-F238E27FC236}">
                <a16:creationId xmlns:a16="http://schemas.microsoft.com/office/drawing/2014/main" id="{C2BCC826-0F95-4DB1-9DBA-C1F7BD609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755946"/>
            <a:ext cx="12192000" cy="3102054"/>
          </a:xfrm>
          <a:custGeom>
            <a:avLst/>
            <a:gdLst>
              <a:gd name="connsiteX0" fmla="*/ 685801 w 12192000"/>
              <a:gd name="connsiteY0" fmla="*/ 0 h 3102054"/>
              <a:gd name="connsiteX1" fmla="*/ 754064 w 12192000"/>
              <a:gd name="connsiteY1" fmla="*/ 3175 h 3102054"/>
              <a:gd name="connsiteX2" fmla="*/ 814389 w 12192000"/>
              <a:gd name="connsiteY2" fmla="*/ 9525 h 3102054"/>
              <a:gd name="connsiteX3" fmla="*/ 866776 w 12192000"/>
              <a:gd name="connsiteY3" fmla="*/ 20637 h 3102054"/>
              <a:gd name="connsiteX4" fmla="*/ 912814 w 12192000"/>
              <a:gd name="connsiteY4" fmla="*/ 36512 h 3102054"/>
              <a:gd name="connsiteX5" fmla="*/ 954089 w 12192000"/>
              <a:gd name="connsiteY5" fmla="*/ 52387 h 3102054"/>
              <a:gd name="connsiteX6" fmla="*/ 990601 w 12192000"/>
              <a:gd name="connsiteY6" fmla="*/ 68262 h 3102054"/>
              <a:gd name="connsiteX7" fmla="*/ 1028701 w 12192000"/>
              <a:gd name="connsiteY7" fmla="*/ 87312 h 3102054"/>
              <a:gd name="connsiteX8" fmla="*/ 1066801 w 12192000"/>
              <a:gd name="connsiteY8" fmla="*/ 106362 h 3102054"/>
              <a:gd name="connsiteX9" fmla="*/ 1103314 w 12192000"/>
              <a:gd name="connsiteY9" fmla="*/ 125412 h 3102054"/>
              <a:gd name="connsiteX10" fmla="*/ 1144589 w 12192000"/>
              <a:gd name="connsiteY10" fmla="*/ 141287 h 3102054"/>
              <a:gd name="connsiteX11" fmla="*/ 1190626 w 12192000"/>
              <a:gd name="connsiteY11" fmla="*/ 155575 h 3102054"/>
              <a:gd name="connsiteX12" fmla="*/ 1243014 w 12192000"/>
              <a:gd name="connsiteY12" fmla="*/ 166687 h 3102054"/>
              <a:gd name="connsiteX13" fmla="*/ 1303339 w 12192000"/>
              <a:gd name="connsiteY13" fmla="*/ 174625 h 3102054"/>
              <a:gd name="connsiteX14" fmla="*/ 1371601 w 12192000"/>
              <a:gd name="connsiteY14" fmla="*/ 176212 h 3102054"/>
              <a:gd name="connsiteX15" fmla="*/ 1439864 w 12192000"/>
              <a:gd name="connsiteY15" fmla="*/ 174625 h 3102054"/>
              <a:gd name="connsiteX16" fmla="*/ 1500189 w 12192000"/>
              <a:gd name="connsiteY16" fmla="*/ 166687 h 3102054"/>
              <a:gd name="connsiteX17" fmla="*/ 1552576 w 12192000"/>
              <a:gd name="connsiteY17" fmla="*/ 155575 h 3102054"/>
              <a:gd name="connsiteX18" fmla="*/ 1598614 w 12192000"/>
              <a:gd name="connsiteY18" fmla="*/ 141287 h 3102054"/>
              <a:gd name="connsiteX19" fmla="*/ 1639889 w 12192000"/>
              <a:gd name="connsiteY19" fmla="*/ 125412 h 3102054"/>
              <a:gd name="connsiteX20" fmla="*/ 1676401 w 12192000"/>
              <a:gd name="connsiteY20" fmla="*/ 106362 h 3102054"/>
              <a:gd name="connsiteX21" fmla="*/ 1714501 w 12192000"/>
              <a:gd name="connsiteY21" fmla="*/ 87312 h 3102054"/>
              <a:gd name="connsiteX22" fmla="*/ 1752601 w 12192000"/>
              <a:gd name="connsiteY22" fmla="*/ 68262 h 3102054"/>
              <a:gd name="connsiteX23" fmla="*/ 1789114 w 12192000"/>
              <a:gd name="connsiteY23" fmla="*/ 52387 h 3102054"/>
              <a:gd name="connsiteX24" fmla="*/ 1830389 w 12192000"/>
              <a:gd name="connsiteY24" fmla="*/ 36512 h 3102054"/>
              <a:gd name="connsiteX25" fmla="*/ 1876426 w 12192000"/>
              <a:gd name="connsiteY25" fmla="*/ 20637 h 3102054"/>
              <a:gd name="connsiteX26" fmla="*/ 1928814 w 12192000"/>
              <a:gd name="connsiteY26" fmla="*/ 9525 h 3102054"/>
              <a:gd name="connsiteX27" fmla="*/ 1989139 w 12192000"/>
              <a:gd name="connsiteY27" fmla="*/ 3175 h 3102054"/>
              <a:gd name="connsiteX28" fmla="*/ 2057401 w 12192000"/>
              <a:gd name="connsiteY28" fmla="*/ 0 h 3102054"/>
              <a:gd name="connsiteX29" fmla="*/ 2125664 w 12192000"/>
              <a:gd name="connsiteY29" fmla="*/ 3175 h 3102054"/>
              <a:gd name="connsiteX30" fmla="*/ 2185989 w 12192000"/>
              <a:gd name="connsiteY30" fmla="*/ 9525 h 3102054"/>
              <a:gd name="connsiteX31" fmla="*/ 2238376 w 12192000"/>
              <a:gd name="connsiteY31" fmla="*/ 20637 h 3102054"/>
              <a:gd name="connsiteX32" fmla="*/ 2284414 w 12192000"/>
              <a:gd name="connsiteY32" fmla="*/ 36512 h 3102054"/>
              <a:gd name="connsiteX33" fmla="*/ 2325688 w 12192000"/>
              <a:gd name="connsiteY33" fmla="*/ 52387 h 3102054"/>
              <a:gd name="connsiteX34" fmla="*/ 2362201 w 12192000"/>
              <a:gd name="connsiteY34" fmla="*/ 68262 h 3102054"/>
              <a:gd name="connsiteX35" fmla="*/ 2400301 w 12192000"/>
              <a:gd name="connsiteY35" fmla="*/ 87312 h 3102054"/>
              <a:gd name="connsiteX36" fmla="*/ 2438401 w 12192000"/>
              <a:gd name="connsiteY36" fmla="*/ 106362 h 3102054"/>
              <a:gd name="connsiteX37" fmla="*/ 2474913 w 12192000"/>
              <a:gd name="connsiteY37" fmla="*/ 125412 h 3102054"/>
              <a:gd name="connsiteX38" fmla="*/ 2516188 w 12192000"/>
              <a:gd name="connsiteY38" fmla="*/ 141287 h 3102054"/>
              <a:gd name="connsiteX39" fmla="*/ 2562226 w 12192000"/>
              <a:gd name="connsiteY39" fmla="*/ 155575 h 3102054"/>
              <a:gd name="connsiteX40" fmla="*/ 2614614 w 12192000"/>
              <a:gd name="connsiteY40" fmla="*/ 166687 h 3102054"/>
              <a:gd name="connsiteX41" fmla="*/ 2674938 w 12192000"/>
              <a:gd name="connsiteY41" fmla="*/ 174625 h 3102054"/>
              <a:gd name="connsiteX42" fmla="*/ 2743201 w 12192000"/>
              <a:gd name="connsiteY42" fmla="*/ 176212 h 3102054"/>
              <a:gd name="connsiteX43" fmla="*/ 2811464 w 12192000"/>
              <a:gd name="connsiteY43" fmla="*/ 174625 h 3102054"/>
              <a:gd name="connsiteX44" fmla="*/ 2871789 w 12192000"/>
              <a:gd name="connsiteY44" fmla="*/ 166687 h 3102054"/>
              <a:gd name="connsiteX45" fmla="*/ 2924176 w 12192000"/>
              <a:gd name="connsiteY45" fmla="*/ 155575 h 3102054"/>
              <a:gd name="connsiteX46" fmla="*/ 2970214 w 12192000"/>
              <a:gd name="connsiteY46" fmla="*/ 141287 h 3102054"/>
              <a:gd name="connsiteX47" fmla="*/ 3011489 w 12192000"/>
              <a:gd name="connsiteY47" fmla="*/ 125412 h 3102054"/>
              <a:gd name="connsiteX48" fmla="*/ 3048001 w 12192000"/>
              <a:gd name="connsiteY48" fmla="*/ 106362 h 3102054"/>
              <a:gd name="connsiteX49" fmla="*/ 3086101 w 12192000"/>
              <a:gd name="connsiteY49" fmla="*/ 87312 h 3102054"/>
              <a:gd name="connsiteX50" fmla="*/ 3124201 w 12192000"/>
              <a:gd name="connsiteY50" fmla="*/ 68262 h 3102054"/>
              <a:gd name="connsiteX51" fmla="*/ 3160714 w 12192000"/>
              <a:gd name="connsiteY51" fmla="*/ 52387 h 3102054"/>
              <a:gd name="connsiteX52" fmla="*/ 3201989 w 12192000"/>
              <a:gd name="connsiteY52" fmla="*/ 36512 h 3102054"/>
              <a:gd name="connsiteX53" fmla="*/ 3248026 w 12192000"/>
              <a:gd name="connsiteY53" fmla="*/ 20637 h 3102054"/>
              <a:gd name="connsiteX54" fmla="*/ 3300414 w 12192000"/>
              <a:gd name="connsiteY54" fmla="*/ 9525 h 3102054"/>
              <a:gd name="connsiteX55" fmla="*/ 3360739 w 12192000"/>
              <a:gd name="connsiteY55" fmla="*/ 3175 h 3102054"/>
              <a:gd name="connsiteX56" fmla="*/ 3427414 w 12192000"/>
              <a:gd name="connsiteY56" fmla="*/ 0 h 3102054"/>
              <a:gd name="connsiteX57" fmla="*/ 3497264 w 12192000"/>
              <a:gd name="connsiteY57" fmla="*/ 3175 h 3102054"/>
              <a:gd name="connsiteX58" fmla="*/ 3557589 w 12192000"/>
              <a:gd name="connsiteY58" fmla="*/ 9525 h 3102054"/>
              <a:gd name="connsiteX59" fmla="*/ 3609976 w 12192000"/>
              <a:gd name="connsiteY59" fmla="*/ 20637 h 3102054"/>
              <a:gd name="connsiteX60" fmla="*/ 3656014 w 12192000"/>
              <a:gd name="connsiteY60" fmla="*/ 36512 h 3102054"/>
              <a:gd name="connsiteX61" fmla="*/ 3697288 w 12192000"/>
              <a:gd name="connsiteY61" fmla="*/ 52387 h 3102054"/>
              <a:gd name="connsiteX62" fmla="*/ 3733801 w 12192000"/>
              <a:gd name="connsiteY62" fmla="*/ 68262 h 3102054"/>
              <a:gd name="connsiteX63" fmla="*/ 3771901 w 12192000"/>
              <a:gd name="connsiteY63" fmla="*/ 87312 h 3102054"/>
              <a:gd name="connsiteX64" fmla="*/ 3810001 w 12192000"/>
              <a:gd name="connsiteY64" fmla="*/ 106362 h 3102054"/>
              <a:gd name="connsiteX65" fmla="*/ 3846514 w 12192000"/>
              <a:gd name="connsiteY65" fmla="*/ 125412 h 3102054"/>
              <a:gd name="connsiteX66" fmla="*/ 3887789 w 12192000"/>
              <a:gd name="connsiteY66" fmla="*/ 141287 h 3102054"/>
              <a:gd name="connsiteX67" fmla="*/ 3933826 w 12192000"/>
              <a:gd name="connsiteY67" fmla="*/ 155575 h 3102054"/>
              <a:gd name="connsiteX68" fmla="*/ 3986214 w 12192000"/>
              <a:gd name="connsiteY68" fmla="*/ 166687 h 3102054"/>
              <a:gd name="connsiteX69" fmla="*/ 4046539 w 12192000"/>
              <a:gd name="connsiteY69" fmla="*/ 174625 h 3102054"/>
              <a:gd name="connsiteX70" fmla="*/ 4114801 w 12192000"/>
              <a:gd name="connsiteY70" fmla="*/ 176212 h 3102054"/>
              <a:gd name="connsiteX71" fmla="*/ 4183064 w 12192000"/>
              <a:gd name="connsiteY71" fmla="*/ 174625 h 3102054"/>
              <a:gd name="connsiteX72" fmla="*/ 4243388 w 12192000"/>
              <a:gd name="connsiteY72" fmla="*/ 166687 h 3102054"/>
              <a:gd name="connsiteX73" fmla="*/ 4295776 w 12192000"/>
              <a:gd name="connsiteY73" fmla="*/ 155575 h 3102054"/>
              <a:gd name="connsiteX74" fmla="*/ 4341813 w 12192000"/>
              <a:gd name="connsiteY74" fmla="*/ 141287 h 3102054"/>
              <a:gd name="connsiteX75" fmla="*/ 4383088 w 12192000"/>
              <a:gd name="connsiteY75" fmla="*/ 125412 h 3102054"/>
              <a:gd name="connsiteX76" fmla="*/ 4419601 w 12192000"/>
              <a:gd name="connsiteY76" fmla="*/ 106362 h 3102054"/>
              <a:gd name="connsiteX77" fmla="*/ 4495801 w 12192000"/>
              <a:gd name="connsiteY77" fmla="*/ 68262 h 3102054"/>
              <a:gd name="connsiteX78" fmla="*/ 4532314 w 12192000"/>
              <a:gd name="connsiteY78" fmla="*/ 52387 h 3102054"/>
              <a:gd name="connsiteX79" fmla="*/ 4573588 w 12192000"/>
              <a:gd name="connsiteY79" fmla="*/ 36512 h 3102054"/>
              <a:gd name="connsiteX80" fmla="*/ 4619626 w 12192000"/>
              <a:gd name="connsiteY80" fmla="*/ 20637 h 3102054"/>
              <a:gd name="connsiteX81" fmla="*/ 4672013 w 12192000"/>
              <a:gd name="connsiteY81" fmla="*/ 9525 h 3102054"/>
              <a:gd name="connsiteX82" fmla="*/ 4732338 w 12192000"/>
              <a:gd name="connsiteY82" fmla="*/ 3175 h 3102054"/>
              <a:gd name="connsiteX83" fmla="*/ 4800601 w 12192000"/>
              <a:gd name="connsiteY83" fmla="*/ 0 h 3102054"/>
              <a:gd name="connsiteX84" fmla="*/ 4868864 w 12192000"/>
              <a:gd name="connsiteY84" fmla="*/ 3175 h 3102054"/>
              <a:gd name="connsiteX85" fmla="*/ 4929188 w 12192000"/>
              <a:gd name="connsiteY85" fmla="*/ 9525 h 3102054"/>
              <a:gd name="connsiteX86" fmla="*/ 4981576 w 12192000"/>
              <a:gd name="connsiteY86" fmla="*/ 20637 h 3102054"/>
              <a:gd name="connsiteX87" fmla="*/ 5027614 w 12192000"/>
              <a:gd name="connsiteY87" fmla="*/ 36512 h 3102054"/>
              <a:gd name="connsiteX88" fmla="*/ 5068889 w 12192000"/>
              <a:gd name="connsiteY88" fmla="*/ 52387 h 3102054"/>
              <a:gd name="connsiteX89" fmla="*/ 5105402 w 12192000"/>
              <a:gd name="connsiteY89" fmla="*/ 68262 h 3102054"/>
              <a:gd name="connsiteX90" fmla="*/ 5143502 w 12192000"/>
              <a:gd name="connsiteY90" fmla="*/ 87312 h 3102054"/>
              <a:gd name="connsiteX91" fmla="*/ 5181601 w 12192000"/>
              <a:gd name="connsiteY91" fmla="*/ 106362 h 3102054"/>
              <a:gd name="connsiteX92" fmla="*/ 5218115 w 12192000"/>
              <a:gd name="connsiteY92" fmla="*/ 125412 h 3102054"/>
              <a:gd name="connsiteX93" fmla="*/ 5259388 w 12192000"/>
              <a:gd name="connsiteY93" fmla="*/ 141287 h 3102054"/>
              <a:gd name="connsiteX94" fmla="*/ 5305426 w 12192000"/>
              <a:gd name="connsiteY94" fmla="*/ 155575 h 3102054"/>
              <a:gd name="connsiteX95" fmla="*/ 5357813 w 12192000"/>
              <a:gd name="connsiteY95" fmla="*/ 166687 h 3102054"/>
              <a:gd name="connsiteX96" fmla="*/ 5418139 w 12192000"/>
              <a:gd name="connsiteY96" fmla="*/ 174625 h 3102054"/>
              <a:gd name="connsiteX97" fmla="*/ 5486401 w 12192000"/>
              <a:gd name="connsiteY97" fmla="*/ 176212 h 3102054"/>
              <a:gd name="connsiteX98" fmla="*/ 5554663 w 12192000"/>
              <a:gd name="connsiteY98" fmla="*/ 174625 h 3102054"/>
              <a:gd name="connsiteX99" fmla="*/ 5614989 w 12192000"/>
              <a:gd name="connsiteY99" fmla="*/ 166687 h 3102054"/>
              <a:gd name="connsiteX100" fmla="*/ 5667376 w 12192000"/>
              <a:gd name="connsiteY100" fmla="*/ 155575 h 3102054"/>
              <a:gd name="connsiteX101" fmla="*/ 5713414 w 12192000"/>
              <a:gd name="connsiteY101" fmla="*/ 141287 h 3102054"/>
              <a:gd name="connsiteX102" fmla="*/ 5754689 w 12192000"/>
              <a:gd name="connsiteY102" fmla="*/ 125412 h 3102054"/>
              <a:gd name="connsiteX103" fmla="*/ 5791202 w 12192000"/>
              <a:gd name="connsiteY103" fmla="*/ 106362 h 3102054"/>
              <a:gd name="connsiteX104" fmla="*/ 5829302 w 12192000"/>
              <a:gd name="connsiteY104" fmla="*/ 87312 h 3102054"/>
              <a:gd name="connsiteX105" fmla="*/ 5867402 w 12192000"/>
              <a:gd name="connsiteY105" fmla="*/ 68262 h 3102054"/>
              <a:gd name="connsiteX106" fmla="*/ 5903915 w 12192000"/>
              <a:gd name="connsiteY106" fmla="*/ 52387 h 3102054"/>
              <a:gd name="connsiteX107" fmla="*/ 5945189 w 12192000"/>
              <a:gd name="connsiteY107" fmla="*/ 36512 h 3102054"/>
              <a:gd name="connsiteX108" fmla="*/ 5991226 w 12192000"/>
              <a:gd name="connsiteY108" fmla="*/ 20637 h 3102054"/>
              <a:gd name="connsiteX109" fmla="*/ 6043614 w 12192000"/>
              <a:gd name="connsiteY109" fmla="*/ 9525 h 3102054"/>
              <a:gd name="connsiteX110" fmla="*/ 6103939 w 12192000"/>
              <a:gd name="connsiteY110" fmla="*/ 3175 h 3102054"/>
              <a:gd name="connsiteX111" fmla="*/ 6172201 w 12192000"/>
              <a:gd name="connsiteY111" fmla="*/ 0 h 3102054"/>
              <a:gd name="connsiteX112" fmla="*/ 6210301 w 12192000"/>
              <a:gd name="connsiteY112" fmla="*/ 1772 h 3102054"/>
              <a:gd name="connsiteX113" fmla="*/ 6248401 w 12192000"/>
              <a:gd name="connsiteY113" fmla="*/ 0 h 3102054"/>
              <a:gd name="connsiteX114" fmla="*/ 6316664 w 12192000"/>
              <a:gd name="connsiteY114" fmla="*/ 3175 h 3102054"/>
              <a:gd name="connsiteX115" fmla="*/ 6376989 w 12192000"/>
              <a:gd name="connsiteY115" fmla="*/ 9525 h 3102054"/>
              <a:gd name="connsiteX116" fmla="*/ 6429376 w 12192000"/>
              <a:gd name="connsiteY116" fmla="*/ 20637 h 3102054"/>
              <a:gd name="connsiteX117" fmla="*/ 6475414 w 12192000"/>
              <a:gd name="connsiteY117" fmla="*/ 36512 h 3102054"/>
              <a:gd name="connsiteX118" fmla="*/ 6516689 w 12192000"/>
              <a:gd name="connsiteY118" fmla="*/ 52387 h 3102054"/>
              <a:gd name="connsiteX119" fmla="*/ 6553202 w 12192000"/>
              <a:gd name="connsiteY119" fmla="*/ 68262 h 3102054"/>
              <a:gd name="connsiteX120" fmla="*/ 6591302 w 12192000"/>
              <a:gd name="connsiteY120" fmla="*/ 87312 h 3102054"/>
              <a:gd name="connsiteX121" fmla="*/ 6629401 w 12192000"/>
              <a:gd name="connsiteY121" fmla="*/ 106362 h 3102054"/>
              <a:gd name="connsiteX122" fmla="*/ 6665915 w 12192000"/>
              <a:gd name="connsiteY122" fmla="*/ 125412 h 3102054"/>
              <a:gd name="connsiteX123" fmla="*/ 6707189 w 12192000"/>
              <a:gd name="connsiteY123" fmla="*/ 141287 h 3102054"/>
              <a:gd name="connsiteX124" fmla="*/ 6753226 w 12192000"/>
              <a:gd name="connsiteY124" fmla="*/ 155575 h 3102054"/>
              <a:gd name="connsiteX125" fmla="*/ 6805614 w 12192000"/>
              <a:gd name="connsiteY125" fmla="*/ 166687 h 3102054"/>
              <a:gd name="connsiteX126" fmla="*/ 6865939 w 12192000"/>
              <a:gd name="connsiteY126" fmla="*/ 174625 h 3102054"/>
              <a:gd name="connsiteX127" fmla="*/ 6934201 w 12192000"/>
              <a:gd name="connsiteY127" fmla="*/ 176212 h 3102054"/>
              <a:gd name="connsiteX128" fmla="*/ 7002464 w 12192000"/>
              <a:gd name="connsiteY128" fmla="*/ 174625 h 3102054"/>
              <a:gd name="connsiteX129" fmla="*/ 7062789 w 12192000"/>
              <a:gd name="connsiteY129" fmla="*/ 166687 h 3102054"/>
              <a:gd name="connsiteX130" fmla="*/ 7115176 w 12192000"/>
              <a:gd name="connsiteY130" fmla="*/ 155575 h 3102054"/>
              <a:gd name="connsiteX131" fmla="*/ 7161214 w 12192000"/>
              <a:gd name="connsiteY131" fmla="*/ 141287 h 3102054"/>
              <a:gd name="connsiteX132" fmla="*/ 7202489 w 12192000"/>
              <a:gd name="connsiteY132" fmla="*/ 125412 h 3102054"/>
              <a:gd name="connsiteX133" fmla="*/ 7239001 w 12192000"/>
              <a:gd name="connsiteY133" fmla="*/ 106362 h 3102054"/>
              <a:gd name="connsiteX134" fmla="*/ 7277101 w 12192000"/>
              <a:gd name="connsiteY134" fmla="*/ 87312 h 3102054"/>
              <a:gd name="connsiteX135" fmla="*/ 7315201 w 12192000"/>
              <a:gd name="connsiteY135" fmla="*/ 68262 h 3102054"/>
              <a:gd name="connsiteX136" fmla="*/ 7351714 w 12192000"/>
              <a:gd name="connsiteY136" fmla="*/ 52387 h 3102054"/>
              <a:gd name="connsiteX137" fmla="*/ 7392989 w 12192000"/>
              <a:gd name="connsiteY137" fmla="*/ 36512 h 3102054"/>
              <a:gd name="connsiteX138" fmla="*/ 7439026 w 12192000"/>
              <a:gd name="connsiteY138" fmla="*/ 20637 h 3102054"/>
              <a:gd name="connsiteX139" fmla="*/ 7491414 w 12192000"/>
              <a:gd name="connsiteY139" fmla="*/ 9525 h 3102054"/>
              <a:gd name="connsiteX140" fmla="*/ 7551739 w 12192000"/>
              <a:gd name="connsiteY140" fmla="*/ 3175 h 3102054"/>
              <a:gd name="connsiteX141" fmla="*/ 7620001 w 12192000"/>
              <a:gd name="connsiteY141" fmla="*/ 0 h 3102054"/>
              <a:gd name="connsiteX142" fmla="*/ 7688264 w 12192000"/>
              <a:gd name="connsiteY142" fmla="*/ 3175 h 3102054"/>
              <a:gd name="connsiteX143" fmla="*/ 7748589 w 12192000"/>
              <a:gd name="connsiteY143" fmla="*/ 9525 h 3102054"/>
              <a:gd name="connsiteX144" fmla="*/ 7800976 w 12192000"/>
              <a:gd name="connsiteY144" fmla="*/ 20637 h 3102054"/>
              <a:gd name="connsiteX145" fmla="*/ 7847014 w 12192000"/>
              <a:gd name="connsiteY145" fmla="*/ 36512 h 3102054"/>
              <a:gd name="connsiteX146" fmla="*/ 7888289 w 12192000"/>
              <a:gd name="connsiteY146" fmla="*/ 52387 h 3102054"/>
              <a:gd name="connsiteX147" fmla="*/ 7924801 w 12192000"/>
              <a:gd name="connsiteY147" fmla="*/ 68262 h 3102054"/>
              <a:gd name="connsiteX148" fmla="*/ 7962901 w 12192000"/>
              <a:gd name="connsiteY148" fmla="*/ 87312 h 3102054"/>
              <a:gd name="connsiteX149" fmla="*/ 8001001 w 12192000"/>
              <a:gd name="connsiteY149" fmla="*/ 106362 h 3102054"/>
              <a:gd name="connsiteX150" fmla="*/ 8037514 w 12192000"/>
              <a:gd name="connsiteY150" fmla="*/ 125412 h 3102054"/>
              <a:gd name="connsiteX151" fmla="*/ 8078789 w 12192000"/>
              <a:gd name="connsiteY151" fmla="*/ 141287 h 3102054"/>
              <a:gd name="connsiteX152" fmla="*/ 8124826 w 12192000"/>
              <a:gd name="connsiteY152" fmla="*/ 155575 h 3102054"/>
              <a:gd name="connsiteX153" fmla="*/ 8177214 w 12192000"/>
              <a:gd name="connsiteY153" fmla="*/ 166687 h 3102054"/>
              <a:gd name="connsiteX154" fmla="*/ 8237539 w 12192000"/>
              <a:gd name="connsiteY154" fmla="*/ 174625 h 3102054"/>
              <a:gd name="connsiteX155" fmla="*/ 8305801 w 12192000"/>
              <a:gd name="connsiteY155" fmla="*/ 176212 h 3102054"/>
              <a:gd name="connsiteX156" fmla="*/ 8374064 w 12192000"/>
              <a:gd name="connsiteY156" fmla="*/ 174625 h 3102054"/>
              <a:gd name="connsiteX157" fmla="*/ 8434388 w 12192000"/>
              <a:gd name="connsiteY157" fmla="*/ 166687 h 3102054"/>
              <a:gd name="connsiteX158" fmla="*/ 8486776 w 12192000"/>
              <a:gd name="connsiteY158" fmla="*/ 155575 h 3102054"/>
              <a:gd name="connsiteX159" fmla="*/ 8532814 w 12192000"/>
              <a:gd name="connsiteY159" fmla="*/ 141287 h 3102054"/>
              <a:gd name="connsiteX160" fmla="*/ 8574088 w 12192000"/>
              <a:gd name="connsiteY160" fmla="*/ 125412 h 3102054"/>
              <a:gd name="connsiteX161" fmla="*/ 8610600 w 12192000"/>
              <a:gd name="connsiteY161" fmla="*/ 106362 h 3102054"/>
              <a:gd name="connsiteX162" fmla="*/ 8648700 w 12192000"/>
              <a:gd name="connsiteY162" fmla="*/ 87312 h 3102054"/>
              <a:gd name="connsiteX163" fmla="*/ 8686800 w 12192000"/>
              <a:gd name="connsiteY163" fmla="*/ 68262 h 3102054"/>
              <a:gd name="connsiteX164" fmla="*/ 8723314 w 12192000"/>
              <a:gd name="connsiteY164" fmla="*/ 52387 h 3102054"/>
              <a:gd name="connsiteX165" fmla="*/ 8764588 w 12192000"/>
              <a:gd name="connsiteY165" fmla="*/ 36512 h 3102054"/>
              <a:gd name="connsiteX166" fmla="*/ 8810626 w 12192000"/>
              <a:gd name="connsiteY166" fmla="*/ 20637 h 3102054"/>
              <a:gd name="connsiteX167" fmla="*/ 8863014 w 12192000"/>
              <a:gd name="connsiteY167" fmla="*/ 9525 h 3102054"/>
              <a:gd name="connsiteX168" fmla="*/ 8923338 w 12192000"/>
              <a:gd name="connsiteY168" fmla="*/ 3175 h 3102054"/>
              <a:gd name="connsiteX169" fmla="*/ 8990014 w 12192000"/>
              <a:gd name="connsiteY169" fmla="*/ 0 h 3102054"/>
              <a:gd name="connsiteX170" fmla="*/ 9059864 w 12192000"/>
              <a:gd name="connsiteY170" fmla="*/ 3175 h 3102054"/>
              <a:gd name="connsiteX171" fmla="*/ 9120188 w 12192000"/>
              <a:gd name="connsiteY171" fmla="*/ 9525 h 3102054"/>
              <a:gd name="connsiteX172" fmla="*/ 9172576 w 12192000"/>
              <a:gd name="connsiteY172" fmla="*/ 20637 h 3102054"/>
              <a:gd name="connsiteX173" fmla="*/ 9218614 w 12192000"/>
              <a:gd name="connsiteY173" fmla="*/ 36512 h 3102054"/>
              <a:gd name="connsiteX174" fmla="*/ 9259888 w 12192000"/>
              <a:gd name="connsiteY174" fmla="*/ 52387 h 3102054"/>
              <a:gd name="connsiteX175" fmla="*/ 9296400 w 12192000"/>
              <a:gd name="connsiteY175" fmla="*/ 68262 h 3102054"/>
              <a:gd name="connsiteX176" fmla="*/ 9334500 w 12192000"/>
              <a:gd name="connsiteY176" fmla="*/ 87312 h 3102054"/>
              <a:gd name="connsiteX177" fmla="*/ 9372600 w 12192000"/>
              <a:gd name="connsiteY177" fmla="*/ 106362 h 3102054"/>
              <a:gd name="connsiteX178" fmla="*/ 9409114 w 12192000"/>
              <a:gd name="connsiteY178" fmla="*/ 125412 h 3102054"/>
              <a:gd name="connsiteX179" fmla="*/ 9450388 w 12192000"/>
              <a:gd name="connsiteY179" fmla="*/ 141287 h 3102054"/>
              <a:gd name="connsiteX180" fmla="*/ 9496426 w 12192000"/>
              <a:gd name="connsiteY180" fmla="*/ 155575 h 3102054"/>
              <a:gd name="connsiteX181" fmla="*/ 9548814 w 12192000"/>
              <a:gd name="connsiteY181" fmla="*/ 166687 h 3102054"/>
              <a:gd name="connsiteX182" fmla="*/ 9609138 w 12192000"/>
              <a:gd name="connsiteY182" fmla="*/ 174625 h 3102054"/>
              <a:gd name="connsiteX183" fmla="*/ 9677400 w 12192000"/>
              <a:gd name="connsiteY183" fmla="*/ 176212 h 3102054"/>
              <a:gd name="connsiteX184" fmla="*/ 9745664 w 12192000"/>
              <a:gd name="connsiteY184" fmla="*/ 174625 h 3102054"/>
              <a:gd name="connsiteX185" fmla="*/ 9805988 w 12192000"/>
              <a:gd name="connsiteY185" fmla="*/ 166687 h 3102054"/>
              <a:gd name="connsiteX186" fmla="*/ 9858376 w 12192000"/>
              <a:gd name="connsiteY186" fmla="*/ 155575 h 3102054"/>
              <a:gd name="connsiteX187" fmla="*/ 9904414 w 12192000"/>
              <a:gd name="connsiteY187" fmla="*/ 141287 h 3102054"/>
              <a:gd name="connsiteX188" fmla="*/ 9945688 w 12192000"/>
              <a:gd name="connsiteY188" fmla="*/ 125412 h 3102054"/>
              <a:gd name="connsiteX189" fmla="*/ 9982200 w 12192000"/>
              <a:gd name="connsiteY189" fmla="*/ 106362 h 3102054"/>
              <a:gd name="connsiteX190" fmla="*/ 10058400 w 12192000"/>
              <a:gd name="connsiteY190" fmla="*/ 68262 h 3102054"/>
              <a:gd name="connsiteX191" fmla="*/ 10094914 w 12192000"/>
              <a:gd name="connsiteY191" fmla="*/ 52387 h 3102054"/>
              <a:gd name="connsiteX192" fmla="*/ 10136188 w 12192000"/>
              <a:gd name="connsiteY192" fmla="*/ 36512 h 3102054"/>
              <a:gd name="connsiteX193" fmla="*/ 10182226 w 12192000"/>
              <a:gd name="connsiteY193" fmla="*/ 20637 h 3102054"/>
              <a:gd name="connsiteX194" fmla="*/ 10234614 w 12192000"/>
              <a:gd name="connsiteY194" fmla="*/ 9525 h 3102054"/>
              <a:gd name="connsiteX195" fmla="*/ 10294938 w 12192000"/>
              <a:gd name="connsiteY195" fmla="*/ 3175 h 3102054"/>
              <a:gd name="connsiteX196" fmla="*/ 10363200 w 12192000"/>
              <a:gd name="connsiteY196" fmla="*/ 0 h 3102054"/>
              <a:gd name="connsiteX197" fmla="*/ 10431464 w 12192000"/>
              <a:gd name="connsiteY197" fmla="*/ 3175 h 3102054"/>
              <a:gd name="connsiteX198" fmla="*/ 10491788 w 12192000"/>
              <a:gd name="connsiteY198" fmla="*/ 9525 h 3102054"/>
              <a:gd name="connsiteX199" fmla="*/ 10544176 w 12192000"/>
              <a:gd name="connsiteY199" fmla="*/ 20637 h 3102054"/>
              <a:gd name="connsiteX200" fmla="*/ 10590214 w 12192000"/>
              <a:gd name="connsiteY200" fmla="*/ 36512 h 3102054"/>
              <a:gd name="connsiteX201" fmla="*/ 10631488 w 12192000"/>
              <a:gd name="connsiteY201" fmla="*/ 52387 h 3102054"/>
              <a:gd name="connsiteX202" fmla="*/ 10668000 w 12192000"/>
              <a:gd name="connsiteY202" fmla="*/ 68262 h 3102054"/>
              <a:gd name="connsiteX203" fmla="*/ 10706100 w 12192000"/>
              <a:gd name="connsiteY203" fmla="*/ 87312 h 3102054"/>
              <a:gd name="connsiteX204" fmla="*/ 10744200 w 12192000"/>
              <a:gd name="connsiteY204" fmla="*/ 106362 h 3102054"/>
              <a:gd name="connsiteX205" fmla="*/ 10780714 w 12192000"/>
              <a:gd name="connsiteY205" fmla="*/ 125412 h 3102054"/>
              <a:gd name="connsiteX206" fmla="*/ 10821988 w 12192000"/>
              <a:gd name="connsiteY206" fmla="*/ 141287 h 3102054"/>
              <a:gd name="connsiteX207" fmla="*/ 10868026 w 12192000"/>
              <a:gd name="connsiteY207" fmla="*/ 155575 h 3102054"/>
              <a:gd name="connsiteX208" fmla="*/ 10920414 w 12192000"/>
              <a:gd name="connsiteY208" fmla="*/ 166687 h 3102054"/>
              <a:gd name="connsiteX209" fmla="*/ 10980738 w 12192000"/>
              <a:gd name="connsiteY209" fmla="*/ 174625 h 3102054"/>
              <a:gd name="connsiteX210" fmla="*/ 11049000 w 12192000"/>
              <a:gd name="connsiteY210" fmla="*/ 176212 h 3102054"/>
              <a:gd name="connsiteX211" fmla="*/ 11117264 w 12192000"/>
              <a:gd name="connsiteY211" fmla="*/ 174625 h 3102054"/>
              <a:gd name="connsiteX212" fmla="*/ 11177588 w 12192000"/>
              <a:gd name="connsiteY212" fmla="*/ 166687 h 3102054"/>
              <a:gd name="connsiteX213" fmla="*/ 11229976 w 12192000"/>
              <a:gd name="connsiteY213" fmla="*/ 155575 h 3102054"/>
              <a:gd name="connsiteX214" fmla="*/ 11276014 w 12192000"/>
              <a:gd name="connsiteY214" fmla="*/ 141287 h 3102054"/>
              <a:gd name="connsiteX215" fmla="*/ 11317288 w 12192000"/>
              <a:gd name="connsiteY215" fmla="*/ 125412 h 3102054"/>
              <a:gd name="connsiteX216" fmla="*/ 11353800 w 12192000"/>
              <a:gd name="connsiteY216" fmla="*/ 106362 h 3102054"/>
              <a:gd name="connsiteX217" fmla="*/ 11391900 w 12192000"/>
              <a:gd name="connsiteY217" fmla="*/ 87312 h 3102054"/>
              <a:gd name="connsiteX218" fmla="*/ 11430000 w 12192000"/>
              <a:gd name="connsiteY218" fmla="*/ 68263 h 3102054"/>
              <a:gd name="connsiteX219" fmla="*/ 11466514 w 12192000"/>
              <a:gd name="connsiteY219" fmla="*/ 52388 h 3102054"/>
              <a:gd name="connsiteX220" fmla="*/ 11507788 w 12192000"/>
              <a:gd name="connsiteY220" fmla="*/ 36513 h 3102054"/>
              <a:gd name="connsiteX221" fmla="*/ 11553826 w 12192000"/>
              <a:gd name="connsiteY221" fmla="*/ 20638 h 3102054"/>
              <a:gd name="connsiteX222" fmla="*/ 11606214 w 12192000"/>
              <a:gd name="connsiteY222" fmla="*/ 9525 h 3102054"/>
              <a:gd name="connsiteX223" fmla="*/ 11666538 w 12192000"/>
              <a:gd name="connsiteY223" fmla="*/ 3175 h 3102054"/>
              <a:gd name="connsiteX224" fmla="*/ 11734800 w 12192000"/>
              <a:gd name="connsiteY224" fmla="*/ 0 h 3102054"/>
              <a:gd name="connsiteX225" fmla="*/ 11803064 w 12192000"/>
              <a:gd name="connsiteY225" fmla="*/ 3175 h 3102054"/>
              <a:gd name="connsiteX226" fmla="*/ 11863388 w 12192000"/>
              <a:gd name="connsiteY226" fmla="*/ 9525 h 3102054"/>
              <a:gd name="connsiteX227" fmla="*/ 11915776 w 12192000"/>
              <a:gd name="connsiteY227" fmla="*/ 20638 h 3102054"/>
              <a:gd name="connsiteX228" fmla="*/ 11961814 w 12192000"/>
              <a:gd name="connsiteY228" fmla="*/ 36513 h 3102054"/>
              <a:gd name="connsiteX229" fmla="*/ 12003088 w 12192000"/>
              <a:gd name="connsiteY229" fmla="*/ 52388 h 3102054"/>
              <a:gd name="connsiteX230" fmla="*/ 12039600 w 12192000"/>
              <a:gd name="connsiteY230" fmla="*/ 68263 h 3102054"/>
              <a:gd name="connsiteX231" fmla="*/ 12077700 w 12192000"/>
              <a:gd name="connsiteY231" fmla="*/ 87313 h 3102054"/>
              <a:gd name="connsiteX232" fmla="*/ 12115800 w 12192000"/>
              <a:gd name="connsiteY232" fmla="*/ 106363 h 3102054"/>
              <a:gd name="connsiteX233" fmla="*/ 12152314 w 12192000"/>
              <a:gd name="connsiteY233" fmla="*/ 125413 h 3102054"/>
              <a:gd name="connsiteX234" fmla="*/ 12192000 w 12192000"/>
              <a:gd name="connsiteY234" fmla="*/ 140677 h 3102054"/>
              <a:gd name="connsiteX235" fmla="*/ 12192000 w 12192000"/>
              <a:gd name="connsiteY235" fmla="*/ 885826 h 3102054"/>
              <a:gd name="connsiteX236" fmla="*/ 12191999 w 12192000"/>
              <a:gd name="connsiteY236" fmla="*/ 885826 h 3102054"/>
              <a:gd name="connsiteX237" fmla="*/ 12191999 w 12192000"/>
              <a:gd name="connsiteY237" fmla="*/ 3102054 h 3102054"/>
              <a:gd name="connsiteX238" fmla="*/ 0 w 12192000"/>
              <a:gd name="connsiteY238" fmla="*/ 3102054 h 3102054"/>
              <a:gd name="connsiteX239" fmla="*/ 0 w 12192000"/>
              <a:gd name="connsiteY239" fmla="*/ 638254 h 3102054"/>
              <a:gd name="connsiteX240" fmla="*/ 1 w 12192000"/>
              <a:gd name="connsiteY240" fmla="*/ 638254 h 3102054"/>
              <a:gd name="connsiteX241" fmla="*/ 1 w 12192000"/>
              <a:gd name="connsiteY241" fmla="*/ 176212 h 3102054"/>
              <a:gd name="connsiteX242" fmla="*/ 68264 w 12192000"/>
              <a:gd name="connsiteY242" fmla="*/ 174625 h 3102054"/>
              <a:gd name="connsiteX243" fmla="*/ 128589 w 12192000"/>
              <a:gd name="connsiteY243" fmla="*/ 166687 h 3102054"/>
              <a:gd name="connsiteX244" fmla="*/ 180976 w 12192000"/>
              <a:gd name="connsiteY244" fmla="*/ 155575 h 3102054"/>
              <a:gd name="connsiteX245" fmla="*/ 227014 w 12192000"/>
              <a:gd name="connsiteY245" fmla="*/ 141287 h 3102054"/>
              <a:gd name="connsiteX246" fmla="*/ 268289 w 12192000"/>
              <a:gd name="connsiteY246" fmla="*/ 125412 h 3102054"/>
              <a:gd name="connsiteX247" fmla="*/ 304801 w 12192000"/>
              <a:gd name="connsiteY247" fmla="*/ 106362 h 3102054"/>
              <a:gd name="connsiteX248" fmla="*/ 342901 w 12192000"/>
              <a:gd name="connsiteY248" fmla="*/ 87312 h 3102054"/>
              <a:gd name="connsiteX249" fmla="*/ 381001 w 12192000"/>
              <a:gd name="connsiteY249" fmla="*/ 68262 h 3102054"/>
              <a:gd name="connsiteX250" fmla="*/ 417514 w 12192000"/>
              <a:gd name="connsiteY250" fmla="*/ 52387 h 3102054"/>
              <a:gd name="connsiteX251" fmla="*/ 458789 w 12192000"/>
              <a:gd name="connsiteY251" fmla="*/ 36512 h 3102054"/>
              <a:gd name="connsiteX252" fmla="*/ 504826 w 12192000"/>
              <a:gd name="connsiteY252" fmla="*/ 20637 h 3102054"/>
              <a:gd name="connsiteX253" fmla="*/ 557214 w 12192000"/>
              <a:gd name="connsiteY253" fmla="*/ 9525 h 3102054"/>
              <a:gd name="connsiteX254" fmla="*/ 617539 w 12192000"/>
              <a:gd name="connsiteY254" fmla="*/ 3175 h 3102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12192000" h="3102054">
                <a:moveTo>
                  <a:pt x="685801" y="0"/>
                </a:moveTo>
                <a:lnTo>
                  <a:pt x="754064" y="3175"/>
                </a:lnTo>
                <a:lnTo>
                  <a:pt x="814389" y="9525"/>
                </a:lnTo>
                <a:lnTo>
                  <a:pt x="866776" y="20637"/>
                </a:lnTo>
                <a:lnTo>
                  <a:pt x="912814" y="36512"/>
                </a:lnTo>
                <a:lnTo>
                  <a:pt x="954089" y="52387"/>
                </a:lnTo>
                <a:lnTo>
                  <a:pt x="990601" y="68262"/>
                </a:lnTo>
                <a:lnTo>
                  <a:pt x="1028701" y="87312"/>
                </a:lnTo>
                <a:lnTo>
                  <a:pt x="1066801" y="106362"/>
                </a:lnTo>
                <a:lnTo>
                  <a:pt x="1103314" y="125412"/>
                </a:lnTo>
                <a:lnTo>
                  <a:pt x="1144589" y="141287"/>
                </a:lnTo>
                <a:lnTo>
                  <a:pt x="1190626" y="155575"/>
                </a:lnTo>
                <a:lnTo>
                  <a:pt x="1243014" y="166687"/>
                </a:lnTo>
                <a:lnTo>
                  <a:pt x="1303339" y="174625"/>
                </a:lnTo>
                <a:lnTo>
                  <a:pt x="1371601" y="176212"/>
                </a:lnTo>
                <a:lnTo>
                  <a:pt x="1439864" y="174625"/>
                </a:lnTo>
                <a:lnTo>
                  <a:pt x="1500189" y="166687"/>
                </a:lnTo>
                <a:lnTo>
                  <a:pt x="1552576" y="155575"/>
                </a:lnTo>
                <a:lnTo>
                  <a:pt x="1598614" y="141287"/>
                </a:lnTo>
                <a:lnTo>
                  <a:pt x="1639889" y="125412"/>
                </a:lnTo>
                <a:lnTo>
                  <a:pt x="1676401" y="106362"/>
                </a:lnTo>
                <a:lnTo>
                  <a:pt x="1714501" y="87312"/>
                </a:lnTo>
                <a:lnTo>
                  <a:pt x="1752601" y="68262"/>
                </a:lnTo>
                <a:lnTo>
                  <a:pt x="1789114" y="52387"/>
                </a:lnTo>
                <a:lnTo>
                  <a:pt x="1830389" y="36512"/>
                </a:lnTo>
                <a:lnTo>
                  <a:pt x="1876426" y="20637"/>
                </a:lnTo>
                <a:lnTo>
                  <a:pt x="1928814" y="9525"/>
                </a:lnTo>
                <a:lnTo>
                  <a:pt x="1989139" y="3175"/>
                </a:lnTo>
                <a:lnTo>
                  <a:pt x="2057401" y="0"/>
                </a:lnTo>
                <a:lnTo>
                  <a:pt x="2125664" y="3175"/>
                </a:lnTo>
                <a:lnTo>
                  <a:pt x="2185989" y="9525"/>
                </a:lnTo>
                <a:lnTo>
                  <a:pt x="2238376" y="20637"/>
                </a:lnTo>
                <a:lnTo>
                  <a:pt x="2284414" y="36512"/>
                </a:lnTo>
                <a:lnTo>
                  <a:pt x="2325688" y="52387"/>
                </a:lnTo>
                <a:lnTo>
                  <a:pt x="2362201" y="68262"/>
                </a:lnTo>
                <a:lnTo>
                  <a:pt x="2400301" y="87312"/>
                </a:lnTo>
                <a:lnTo>
                  <a:pt x="2438401" y="106362"/>
                </a:lnTo>
                <a:lnTo>
                  <a:pt x="2474913" y="125412"/>
                </a:lnTo>
                <a:lnTo>
                  <a:pt x="2516188" y="141287"/>
                </a:lnTo>
                <a:lnTo>
                  <a:pt x="2562226" y="155575"/>
                </a:lnTo>
                <a:lnTo>
                  <a:pt x="2614614" y="166687"/>
                </a:lnTo>
                <a:lnTo>
                  <a:pt x="2674938" y="174625"/>
                </a:lnTo>
                <a:lnTo>
                  <a:pt x="2743201" y="176212"/>
                </a:lnTo>
                <a:lnTo>
                  <a:pt x="2811464" y="174625"/>
                </a:lnTo>
                <a:lnTo>
                  <a:pt x="2871789" y="166687"/>
                </a:lnTo>
                <a:lnTo>
                  <a:pt x="2924176" y="155575"/>
                </a:lnTo>
                <a:lnTo>
                  <a:pt x="2970214" y="141287"/>
                </a:lnTo>
                <a:lnTo>
                  <a:pt x="3011489" y="125412"/>
                </a:lnTo>
                <a:lnTo>
                  <a:pt x="3048001" y="106362"/>
                </a:lnTo>
                <a:lnTo>
                  <a:pt x="3086101" y="87312"/>
                </a:lnTo>
                <a:lnTo>
                  <a:pt x="3124201" y="68262"/>
                </a:lnTo>
                <a:lnTo>
                  <a:pt x="3160714" y="52387"/>
                </a:lnTo>
                <a:lnTo>
                  <a:pt x="3201989" y="36512"/>
                </a:lnTo>
                <a:lnTo>
                  <a:pt x="3248026" y="20637"/>
                </a:lnTo>
                <a:lnTo>
                  <a:pt x="3300414" y="9525"/>
                </a:lnTo>
                <a:lnTo>
                  <a:pt x="3360739" y="3175"/>
                </a:lnTo>
                <a:lnTo>
                  <a:pt x="3427414" y="0"/>
                </a:lnTo>
                <a:lnTo>
                  <a:pt x="3497264" y="3175"/>
                </a:lnTo>
                <a:lnTo>
                  <a:pt x="3557589" y="9525"/>
                </a:lnTo>
                <a:lnTo>
                  <a:pt x="3609976" y="20637"/>
                </a:lnTo>
                <a:lnTo>
                  <a:pt x="3656014" y="36512"/>
                </a:lnTo>
                <a:lnTo>
                  <a:pt x="3697288" y="52387"/>
                </a:lnTo>
                <a:lnTo>
                  <a:pt x="3733801" y="68262"/>
                </a:lnTo>
                <a:lnTo>
                  <a:pt x="3771901" y="87312"/>
                </a:lnTo>
                <a:lnTo>
                  <a:pt x="3810001" y="106362"/>
                </a:lnTo>
                <a:lnTo>
                  <a:pt x="3846514" y="125412"/>
                </a:lnTo>
                <a:lnTo>
                  <a:pt x="3887789" y="141287"/>
                </a:lnTo>
                <a:lnTo>
                  <a:pt x="3933826" y="155575"/>
                </a:lnTo>
                <a:lnTo>
                  <a:pt x="3986214" y="166687"/>
                </a:lnTo>
                <a:lnTo>
                  <a:pt x="4046539" y="174625"/>
                </a:lnTo>
                <a:lnTo>
                  <a:pt x="4114801" y="176212"/>
                </a:lnTo>
                <a:lnTo>
                  <a:pt x="4183064" y="174625"/>
                </a:lnTo>
                <a:lnTo>
                  <a:pt x="4243388" y="166687"/>
                </a:lnTo>
                <a:lnTo>
                  <a:pt x="4295776" y="155575"/>
                </a:lnTo>
                <a:lnTo>
                  <a:pt x="4341813" y="141287"/>
                </a:lnTo>
                <a:lnTo>
                  <a:pt x="4383088" y="125412"/>
                </a:lnTo>
                <a:lnTo>
                  <a:pt x="4419601" y="106362"/>
                </a:lnTo>
                <a:lnTo>
                  <a:pt x="4495801" y="68262"/>
                </a:lnTo>
                <a:lnTo>
                  <a:pt x="4532314" y="52387"/>
                </a:lnTo>
                <a:lnTo>
                  <a:pt x="4573588" y="36512"/>
                </a:lnTo>
                <a:lnTo>
                  <a:pt x="4619626" y="20637"/>
                </a:lnTo>
                <a:lnTo>
                  <a:pt x="4672013" y="9525"/>
                </a:lnTo>
                <a:lnTo>
                  <a:pt x="4732338" y="3175"/>
                </a:lnTo>
                <a:lnTo>
                  <a:pt x="4800601" y="0"/>
                </a:lnTo>
                <a:lnTo>
                  <a:pt x="4868864" y="3175"/>
                </a:lnTo>
                <a:lnTo>
                  <a:pt x="4929188" y="9525"/>
                </a:lnTo>
                <a:lnTo>
                  <a:pt x="4981576" y="20637"/>
                </a:lnTo>
                <a:lnTo>
                  <a:pt x="5027614" y="36512"/>
                </a:lnTo>
                <a:lnTo>
                  <a:pt x="5068889" y="52387"/>
                </a:lnTo>
                <a:lnTo>
                  <a:pt x="5105402" y="68262"/>
                </a:lnTo>
                <a:lnTo>
                  <a:pt x="5143502" y="87312"/>
                </a:lnTo>
                <a:lnTo>
                  <a:pt x="5181601" y="106362"/>
                </a:lnTo>
                <a:lnTo>
                  <a:pt x="5218115" y="125412"/>
                </a:lnTo>
                <a:lnTo>
                  <a:pt x="5259388" y="141287"/>
                </a:lnTo>
                <a:lnTo>
                  <a:pt x="5305426" y="155575"/>
                </a:lnTo>
                <a:lnTo>
                  <a:pt x="5357813" y="166687"/>
                </a:lnTo>
                <a:lnTo>
                  <a:pt x="5418139" y="174625"/>
                </a:lnTo>
                <a:lnTo>
                  <a:pt x="5486401" y="176212"/>
                </a:lnTo>
                <a:lnTo>
                  <a:pt x="5554663" y="174625"/>
                </a:lnTo>
                <a:lnTo>
                  <a:pt x="5614989" y="166687"/>
                </a:lnTo>
                <a:lnTo>
                  <a:pt x="5667376" y="155575"/>
                </a:lnTo>
                <a:lnTo>
                  <a:pt x="5713414" y="141287"/>
                </a:lnTo>
                <a:lnTo>
                  <a:pt x="5754689" y="125412"/>
                </a:lnTo>
                <a:lnTo>
                  <a:pt x="5791202" y="106362"/>
                </a:lnTo>
                <a:lnTo>
                  <a:pt x="5829302" y="87312"/>
                </a:lnTo>
                <a:lnTo>
                  <a:pt x="5867402" y="68262"/>
                </a:lnTo>
                <a:lnTo>
                  <a:pt x="5903915" y="52387"/>
                </a:lnTo>
                <a:lnTo>
                  <a:pt x="5945189" y="36512"/>
                </a:lnTo>
                <a:lnTo>
                  <a:pt x="5991226" y="20637"/>
                </a:lnTo>
                <a:lnTo>
                  <a:pt x="6043614" y="9525"/>
                </a:lnTo>
                <a:lnTo>
                  <a:pt x="6103939" y="3175"/>
                </a:lnTo>
                <a:lnTo>
                  <a:pt x="6172201" y="0"/>
                </a:lnTo>
                <a:lnTo>
                  <a:pt x="6210301" y="1772"/>
                </a:lnTo>
                <a:lnTo>
                  <a:pt x="6248401" y="0"/>
                </a:lnTo>
                <a:lnTo>
                  <a:pt x="6316664" y="3175"/>
                </a:lnTo>
                <a:lnTo>
                  <a:pt x="6376989" y="9525"/>
                </a:lnTo>
                <a:lnTo>
                  <a:pt x="6429376" y="20637"/>
                </a:lnTo>
                <a:lnTo>
                  <a:pt x="6475414" y="36512"/>
                </a:lnTo>
                <a:lnTo>
                  <a:pt x="6516689" y="52387"/>
                </a:lnTo>
                <a:lnTo>
                  <a:pt x="6553202" y="68262"/>
                </a:lnTo>
                <a:lnTo>
                  <a:pt x="6591302" y="87312"/>
                </a:lnTo>
                <a:lnTo>
                  <a:pt x="6629401" y="106362"/>
                </a:lnTo>
                <a:lnTo>
                  <a:pt x="6665915" y="125412"/>
                </a:lnTo>
                <a:lnTo>
                  <a:pt x="6707189" y="141287"/>
                </a:lnTo>
                <a:lnTo>
                  <a:pt x="6753226" y="155575"/>
                </a:lnTo>
                <a:lnTo>
                  <a:pt x="6805614" y="166687"/>
                </a:lnTo>
                <a:lnTo>
                  <a:pt x="6865939" y="174625"/>
                </a:lnTo>
                <a:lnTo>
                  <a:pt x="6934201" y="176212"/>
                </a:lnTo>
                <a:lnTo>
                  <a:pt x="7002464" y="174625"/>
                </a:lnTo>
                <a:lnTo>
                  <a:pt x="7062789" y="166687"/>
                </a:lnTo>
                <a:lnTo>
                  <a:pt x="7115176" y="155575"/>
                </a:lnTo>
                <a:lnTo>
                  <a:pt x="7161214" y="141287"/>
                </a:lnTo>
                <a:lnTo>
                  <a:pt x="7202489" y="125412"/>
                </a:lnTo>
                <a:lnTo>
                  <a:pt x="7239001" y="106362"/>
                </a:lnTo>
                <a:lnTo>
                  <a:pt x="7277101" y="87312"/>
                </a:lnTo>
                <a:lnTo>
                  <a:pt x="7315201" y="68262"/>
                </a:lnTo>
                <a:lnTo>
                  <a:pt x="7351714" y="52387"/>
                </a:lnTo>
                <a:lnTo>
                  <a:pt x="7392989" y="36512"/>
                </a:lnTo>
                <a:lnTo>
                  <a:pt x="7439026" y="20637"/>
                </a:lnTo>
                <a:lnTo>
                  <a:pt x="7491414" y="9525"/>
                </a:lnTo>
                <a:lnTo>
                  <a:pt x="7551739" y="3175"/>
                </a:lnTo>
                <a:lnTo>
                  <a:pt x="7620001" y="0"/>
                </a:lnTo>
                <a:lnTo>
                  <a:pt x="7688264" y="3175"/>
                </a:lnTo>
                <a:lnTo>
                  <a:pt x="7748589" y="9525"/>
                </a:lnTo>
                <a:lnTo>
                  <a:pt x="7800976" y="20637"/>
                </a:lnTo>
                <a:lnTo>
                  <a:pt x="7847014" y="36512"/>
                </a:lnTo>
                <a:lnTo>
                  <a:pt x="7888289" y="52387"/>
                </a:lnTo>
                <a:lnTo>
                  <a:pt x="7924801" y="68262"/>
                </a:lnTo>
                <a:lnTo>
                  <a:pt x="7962901" y="87312"/>
                </a:lnTo>
                <a:lnTo>
                  <a:pt x="8001001" y="106362"/>
                </a:lnTo>
                <a:lnTo>
                  <a:pt x="8037514" y="125412"/>
                </a:lnTo>
                <a:lnTo>
                  <a:pt x="8078789" y="141287"/>
                </a:lnTo>
                <a:lnTo>
                  <a:pt x="8124826" y="155575"/>
                </a:lnTo>
                <a:lnTo>
                  <a:pt x="8177214" y="166687"/>
                </a:lnTo>
                <a:lnTo>
                  <a:pt x="8237539" y="174625"/>
                </a:lnTo>
                <a:lnTo>
                  <a:pt x="8305801" y="176212"/>
                </a:lnTo>
                <a:lnTo>
                  <a:pt x="8374064" y="174625"/>
                </a:lnTo>
                <a:lnTo>
                  <a:pt x="8434388" y="166687"/>
                </a:lnTo>
                <a:lnTo>
                  <a:pt x="8486776" y="155575"/>
                </a:lnTo>
                <a:lnTo>
                  <a:pt x="8532814" y="141287"/>
                </a:lnTo>
                <a:lnTo>
                  <a:pt x="8574088" y="125412"/>
                </a:lnTo>
                <a:lnTo>
                  <a:pt x="8610600" y="106362"/>
                </a:lnTo>
                <a:lnTo>
                  <a:pt x="8648700" y="87312"/>
                </a:lnTo>
                <a:lnTo>
                  <a:pt x="8686800" y="68262"/>
                </a:lnTo>
                <a:lnTo>
                  <a:pt x="8723314" y="52387"/>
                </a:lnTo>
                <a:lnTo>
                  <a:pt x="8764588" y="36512"/>
                </a:lnTo>
                <a:lnTo>
                  <a:pt x="8810626" y="20637"/>
                </a:lnTo>
                <a:lnTo>
                  <a:pt x="8863014" y="9525"/>
                </a:lnTo>
                <a:lnTo>
                  <a:pt x="8923338" y="3175"/>
                </a:lnTo>
                <a:lnTo>
                  <a:pt x="8990014" y="0"/>
                </a:lnTo>
                <a:lnTo>
                  <a:pt x="9059864" y="3175"/>
                </a:lnTo>
                <a:lnTo>
                  <a:pt x="9120188" y="9525"/>
                </a:lnTo>
                <a:lnTo>
                  <a:pt x="9172576" y="20637"/>
                </a:lnTo>
                <a:lnTo>
                  <a:pt x="9218614" y="36512"/>
                </a:lnTo>
                <a:lnTo>
                  <a:pt x="9259888" y="52387"/>
                </a:lnTo>
                <a:lnTo>
                  <a:pt x="9296400" y="68262"/>
                </a:lnTo>
                <a:lnTo>
                  <a:pt x="9334500" y="87312"/>
                </a:lnTo>
                <a:lnTo>
                  <a:pt x="9372600" y="106362"/>
                </a:lnTo>
                <a:lnTo>
                  <a:pt x="9409114" y="125412"/>
                </a:lnTo>
                <a:lnTo>
                  <a:pt x="9450388" y="141287"/>
                </a:lnTo>
                <a:lnTo>
                  <a:pt x="9496426" y="155575"/>
                </a:lnTo>
                <a:lnTo>
                  <a:pt x="9548814" y="166687"/>
                </a:lnTo>
                <a:lnTo>
                  <a:pt x="9609138" y="174625"/>
                </a:lnTo>
                <a:lnTo>
                  <a:pt x="9677400" y="176212"/>
                </a:lnTo>
                <a:lnTo>
                  <a:pt x="9745664" y="174625"/>
                </a:lnTo>
                <a:lnTo>
                  <a:pt x="9805988" y="166687"/>
                </a:lnTo>
                <a:lnTo>
                  <a:pt x="9858376" y="155575"/>
                </a:lnTo>
                <a:lnTo>
                  <a:pt x="9904414" y="141287"/>
                </a:lnTo>
                <a:lnTo>
                  <a:pt x="9945688" y="125412"/>
                </a:lnTo>
                <a:lnTo>
                  <a:pt x="9982200" y="106362"/>
                </a:lnTo>
                <a:lnTo>
                  <a:pt x="10058400" y="68262"/>
                </a:lnTo>
                <a:lnTo>
                  <a:pt x="10094914" y="52387"/>
                </a:lnTo>
                <a:lnTo>
                  <a:pt x="10136188" y="36512"/>
                </a:lnTo>
                <a:lnTo>
                  <a:pt x="10182226" y="20637"/>
                </a:lnTo>
                <a:lnTo>
                  <a:pt x="10234614" y="9525"/>
                </a:lnTo>
                <a:lnTo>
                  <a:pt x="10294938" y="3175"/>
                </a:lnTo>
                <a:lnTo>
                  <a:pt x="10363200" y="0"/>
                </a:lnTo>
                <a:lnTo>
                  <a:pt x="10431464" y="3175"/>
                </a:lnTo>
                <a:lnTo>
                  <a:pt x="10491788" y="9525"/>
                </a:lnTo>
                <a:lnTo>
                  <a:pt x="10544176" y="20637"/>
                </a:lnTo>
                <a:lnTo>
                  <a:pt x="10590214" y="36512"/>
                </a:lnTo>
                <a:lnTo>
                  <a:pt x="10631488" y="52387"/>
                </a:lnTo>
                <a:lnTo>
                  <a:pt x="10668000" y="68262"/>
                </a:lnTo>
                <a:lnTo>
                  <a:pt x="10706100" y="87312"/>
                </a:lnTo>
                <a:lnTo>
                  <a:pt x="10744200" y="106362"/>
                </a:lnTo>
                <a:lnTo>
                  <a:pt x="10780714" y="125412"/>
                </a:lnTo>
                <a:lnTo>
                  <a:pt x="10821988" y="141287"/>
                </a:lnTo>
                <a:lnTo>
                  <a:pt x="10868026" y="155575"/>
                </a:lnTo>
                <a:lnTo>
                  <a:pt x="10920414" y="166687"/>
                </a:lnTo>
                <a:lnTo>
                  <a:pt x="10980738" y="174625"/>
                </a:lnTo>
                <a:lnTo>
                  <a:pt x="11049000" y="176212"/>
                </a:lnTo>
                <a:lnTo>
                  <a:pt x="11117264" y="174625"/>
                </a:lnTo>
                <a:lnTo>
                  <a:pt x="11177588" y="166687"/>
                </a:lnTo>
                <a:lnTo>
                  <a:pt x="11229976" y="155575"/>
                </a:lnTo>
                <a:lnTo>
                  <a:pt x="11276014" y="141287"/>
                </a:lnTo>
                <a:lnTo>
                  <a:pt x="11317288" y="125412"/>
                </a:lnTo>
                <a:lnTo>
                  <a:pt x="11353800" y="106362"/>
                </a:lnTo>
                <a:lnTo>
                  <a:pt x="11391900" y="87312"/>
                </a:lnTo>
                <a:lnTo>
                  <a:pt x="11430000" y="68263"/>
                </a:lnTo>
                <a:lnTo>
                  <a:pt x="11466514" y="52388"/>
                </a:lnTo>
                <a:lnTo>
                  <a:pt x="11507788" y="36513"/>
                </a:lnTo>
                <a:lnTo>
                  <a:pt x="11553826" y="20638"/>
                </a:lnTo>
                <a:lnTo>
                  <a:pt x="11606214" y="9525"/>
                </a:lnTo>
                <a:lnTo>
                  <a:pt x="11666538" y="3175"/>
                </a:lnTo>
                <a:lnTo>
                  <a:pt x="11734800" y="0"/>
                </a:lnTo>
                <a:lnTo>
                  <a:pt x="11803064" y="3175"/>
                </a:lnTo>
                <a:lnTo>
                  <a:pt x="11863388" y="9525"/>
                </a:lnTo>
                <a:lnTo>
                  <a:pt x="11915776" y="20638"/>
                </a:lnTo>
                <a:lnTo>
                  <a:pt x="11961814" y="36513"/>
                </a:lnTo>
                <a:lnTo>
                  <a:pt x="12003088" y="52388"/>
                </a:lnTo>
                <a:lnTo>
                  <a:pt x="12039600" y="68263"/>
                </a:lnTo>
                <a:lnTo>
                  <a:pt x="12077700" y="87313"/>
                </a:lnTo>
                <a:lnTo>
                  <a:pt x="12115800" y="106363"/>
                </a:lnTo>
                <a:lnTo>
                  <a:pt x="12152314" y="125413"/>
                </a:lnTo>
                <a:lnTo>
                  <a:pt x="12192000" y="140677"/>
                </a:lnTo>
                <a:lnTo>
                  <a:pt x="12192000" y="885826"/>
                </a:lnTo>
                <a:lnTo>
                  <a:pt x="12191999" y="885826"/>
                </a:lnTo>
                <a:lnTo>
                  <a:pt x="12191999" y="3102054"/>
                </a:lnTo>
                <a:lnTo>
                  <a:pt x="0" y="3102054"/>
                </a:lnTo>
                <a:lnTo>
                  <a:pt x="0" y="638254"/>
                </a:lnTo>
                <a:lnTo>
                  <a:pt x="1" y="638254"/>
                </a:lnTo>
                <a:lnTo>
                  <a:pt x="1" y="176212"/>
                </a:lnTo>
                <a:lnTo>
                  <a:pt x="68264" y="174625"/>
                </a:lnTo>
                <a:lnTo>
                  <a:pt x="128589" y="166687"/>
                </a:lnTo>
                <a:lnTo>
                  <a:pt x="180976" y="155575"/>
                </a:lnTo>
                <a:lnTo>
                  <a:pt x="227014" y="141287"/>
                </a:lnTo>
                <a:lnTo>
                  <a:pt x="268289" y="125412"/>
                </a:lnTo>
                <a:lnTo>
                  <a:pt x="304801" y="106362"/>
                </a:lnTo>
                <a:lnTo>
                  <a:pt x="342901" y="87312"/>
                </a:lnTo>
                <a:lnTo>
                  <a:pt x="381001" y="68262"/>
                </a:lnTo>
                <a:lnTo>
                  <a:pt x="417514" y="52387"/>
                </a:lnTo>
                <a:lnTo>
                  <a:pt x="458789" y="36512"/>
                </a:lnTo>
                <a:lnTo>
                  <a:pt x="504826" y="20637"/>
                </a:lnTo>
                <a:lnTo>
                  <a:pt x="557214" y="9525"/>
                </a:lnTo>
                <a:lnTo>
                  <a:pt x="617539" y="317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209D2C-A3A7-9008-9D7B-278F5270D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168" y="4292599"/>
            <a:ext cx="10681664" cy="146577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700" spc="800"/>
              <a:t>Хто з відомих українців зображений на 10 гривнях? </a:t>
            </a:r>
          </a:p>
        </p:txBody>
      </p:sp>
    </p:spTree>
    <p:extLst>
      <p:ext uri="{BB962C8B-B14F-4D97-AF65-F5344CB8AC3E}">
        <p14:creationId xmlns:p14="http://schemas.microsoft.com/office/powerpoint/2010/main" val="21787029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3BDAEC-945A-4234-3B41-D7BD20334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>
                <a:solidFill>
                  <a:srgbClr val="00B050"/>
                </a:solidFill>
              </a:rPr>
              <a:t>Іван Мазепа </a:t>
            </a:r>
            <a:r>
              <a:rPr lang="uk-UA" dirty="0"/>
              <a:t>- Гетьман Війська Запорозького</a:t>
            </a:r>
            <a:endParaRPr lang="ru-UA" dirty="0"/>
          </a:p>
        </p:txBody>
      </p:sp>
      <p:pic>
        <p:nvPicPr>
          <p:cNvPr id="3074" name="Picture 2" descr="АнатоміяГривні">
            <a:extLst>
              <a:ext uri="{FF2B5EF4-FFF2-40B4-BE49-F238E27FC236}">
                <a16:creationId xmlns:a16="http://schemas.microsoft.com/office/drawing/2014/main" id="{8CED3B2A-6CA5-12B8-4304-5E10B81E2C4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678" y="2881515"/>
            <a:ext cx="7188200" cy="359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Монеты Украины - монета 10 гривен (Иван Мазепа) (цинковий сплав с никелевым  покрытием) - numizmat.com.ua">
            <a:extLst>
              <a:ext uri="{FF2B5EF4-FFF2-40B4-BE49-F238E27FC236}">
                <a16:creationId xmlns:a16="http://schemas.microsoft.com/office/drawing/2014/main" id="{B8487C80-E9EB-5E3E-B786-1FBA913E5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206" y="2881515"/>
            <a:ext cx="3303037" cy="330303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744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0">
            <a:extLst>
              <a:ext uri="{FF2B5EF4-FFF2-40B4-BE49-F238E27FC236}">
                <a16:creationId xmlns:a16="http://schemas.microsoft.com/office/drawing/2014/main" id="{B2993EF1-19E1-473A-8A3F-1D7B249519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57B540-3AC9-AA3A-A871-6FB57A6D6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051" y="382385"/>
            <a:ext cx="5527033" cy="1492132"/>
          </a:xfrm>
        </p:spPr>
        <p:txBody>
          <a:bodyPr>
            <a:normAutofit/>
          </a:bodyPr>
          <a:lstStyle/>
          <a:p>
            <a:r>
              <a:rPr lang="ru-RU" sz="3600" dirty="0"/>
              <a:t>Коли </a:t>
            </a:r>
            <a:r>
              <a:rPr lang="ru-RU" sz="3600" dirty="0" err="1"/>
              <a:t>Україна</a:t>
            </a:r>
            <a:r>
              <a:rPr lang="ru-RU" sz="3600" dirty="0"/>
              <a:t> </a:t>
            </a:r>
            <a:r>
              <a:rPr lang="ru-RU" sz="3600" dirty="0" err="1"/>
              <a:t>здобула</a:t>
            </a:r>
            <a:r>
              <a:rPr lang="ru-RU" sz="3600" dirty="0"/>
              <a:t> </a:t>
            </a:r>
            <a:r>
              <a:rPr lang="ru-RU" sz="3600" dirty="0" err="1"/>
              <a:t>незалежність</a:t>
            </a:r>
            <a:r>
              <a:rPr lang="ru-RU" sz="3600" dirty="0"/>
              <a:t>?</a:t>
            </a:r>
            <a:endParaRPr lang="ru-UA" sz="36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0C5101-CD9E-4E96-A827-ACA768C31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Freeform 22">
            <a:extLst>
              <a:ext uri="{FF2B5EF4-FFF2-40B4-BE49-F238E27FC236}">
                <a16:creationId xmlns:a16="http://schemas.microsoft.com/office/drawing/2014/main" id="{588FC0EF-FB5A-4AF3-A7C1-57F4582BF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 flipH="1">
            <a:off x="6909478" y="0"/>
            <a:ext cx="5282519" cy="6858000"/>
          </a:xfrm>
          <a:custGeom>
            <a:avLst/>
            <a:gdLst>
              <a:gd name="connsiteX0" fmla="*/ 0 w 4992864"/>
              <a:gd name="connsiteY0" fmla="*/ 0 h 6858000"/>
              <a:gd name="connsiteX1" fmla="*/ 4813476 w 4992864"/>
              <a:gd name="connsiteY1" fmla="*/ 0 h 6858000"/>
              <a:gd name="connsiteX2" fmla="*/ 4818239 w 4992864"/>
              <a:gd name="connsiteY2" fmla="*/ 66675 h 6858000"/>
              <a:gd name="connsiteX3" fmla="*/ 4826176 w 4992864"/>
              <a:gd name="connsiteY3" fmla="*/ 122237 h 6858000"/>
              <a:gd name="connsiteX4" fmla="*/ 4835701 w 4992864"/>
              <a:gd name="connsiteY4" fmla="*/ 174625 h 6858000"/>
              <a:gd name="connsiteX5" fmla="*/ 4851576 w 4992864"/>
              <a:gd name="connsiteY5" fmla="*/ 217487 h 6858000"/>
              <a:gd name="connsiteX6" fmla="*/ 4867451 w 4992864"/>
              <a:gd name="connsiteY6" fmla="*/ 260350 h 6858000"/>
              <a:gd name="connsiteX7" fmla="*/ 4886501 w 4992864"/>
              <a:gd name="connsiteY7" fmla="*/ 296862 h 6858000"/>
              <a:gd name="connsiteX8" fmla="*/ 4905551 w 4992864"/>
              <a:gd name="connsiteY8" fmla="*/ 334962 h 6858000"/>
              <a:gd name="connsiteX9" fmla="*/ 4923014 w 4992864"/>
              <a:gd name="connsiteY9" fmla="*/ 369887 h 6858000"/>
              <a:gd name="connsiteX10" fmla="*/ 4940476 w 4992864"/>
              <a:gd name="connsiteY10" fmla="*/ 409575 h 6858000"/>
              <a:gd name="connsiteX11" fmla="*/ 4956351 w 4992864"/>
              <a:gd name="connsiteY11" fmla="*/ 450850 h 6858000"/>
              <a:gd name="connsiteX12" fmla="*/ 4970639 w 4992864"/>
              <a:gd name="connsiteY12" fmla="*/ 496887 h 6858000"/>
              <a:gd name="connsiteX13" fmla="*/ 4981751 w 4992864"/>
              <a:gd name="connsiteY13" fmla="*/ 546100 h 6858000"/>
              <a:gd name="connsiteX14" fmla="*/ 4989689 w 4992864"/>
              <a:gd name="connsiteY14" fmla="*/ 606425 h 6858000"/>
              <a:gd name="connsiteX15" fmla="*/ 4992864 w 4992864"/>
              <a:gd name="connsiteY15" fmla="*/ 673100 h 6858000"/>
              <a:gd name="connsiteX16" fmla="*/ 4989689 w 4992864"/>
              <a:gd name="connsiteY16" fmla="*/ 744537 h 6858000"/>
              <a:gd name="connsiteX17" fmla="*/ 4981751 w 4992864"/>
              <a:gd name="connsiteY17" fmla="*/ 801687 h 6858000"/>
              <a:gd name="connsiteX18" fmla="*/ 4970639 w 4992864"/>
              <a:gd name="connsiteY18" fmla="*/ 854075 h 6858000"/>
              <a:gd name="connsiteX19" fmla="*/ 4956351 w 4992864"/>
              <a:gd name="connsiteY19" fmla="*/ 901700 h 6858000"/>
              <a:gd name="connsiteX20" fmla="*/ 4940476 w 4992864"/>
              <a:gd name="connsiteY20" fmla="*/ 942975 h 6858000"/>
              <a:gd name="connsiteX21" fmla="*/ 4921426 w 4992864"/>
              <a:gd name="connsiteY21" fmla="*/ 981075 h 6858000"/>
              <a:gd name="connsiteX22" fmla="*/ 4902376 w 4992864"/>
              <a:gd name="connsiteY22" fmla="*/ 1017587 h 6858000"/>
              <a:gd name="connsiteX23" fmla="*/ 4883326 w 4992864"/>
              <a:gd name="connsiteY23" fmla="*/ 1055687 h 6858000"/>
              <a:gd name="connsiteX24" fmla="*/ 4865864 w 4992864"/>
              <a:gd name="connsiteY24" fmla="*/ 1095375 h 6858000"/>
              <a:gd name="connsiteX25" fmla="*/ 4848401 w 4992864"/>
              <a:gd name="connsiteY25" fmla="*/ 1136650 h 6858000"/>
              <a:gd name="connsiteX26" fmla="*/ 4834114 w 4992864"/>
              <a:gd name="connsiteY26" fmla="*/ 1182687 h 6858000"/>
              <a:gd name="connsiteX27" fmla="*/ 4824589 w 4992864"/>
              <a:gd name="connsiteY27" fmla="*/ 1235075 h 6858000"/>
              <a:gd name="connsiteX28" fmla="*/ 4815064 w 4992864"/>
              <a:gd name="connsiteY28" fmla="*/ 1295400 h 6858000"/>
              <a:gd name="connsiteX29" fmla="*/ 4813476 w 4992864"/>
              <a:gd name="connsiteY29" fmla="*/ 1363662 h 6858000"/>
              <a:gd name="connsiteX30" fmla="*/ 4815064 w 4992864"/>
              <a:gd name="connsiteY30" fmla="*/ 1431925 h 6858000"/>
              <a:gd name="connsiteX31" fmla="*/ 4824589 w 4992864"/>
              <a:gd name="connsiteY31" fmla="*/ 1492250 h 6858000"/>
              <a:gd name="connsiteX32" fmla="*/ 4834114 w 4992864"/>
              <a:gd name="connsiteY32" fmla="*/ 1544637 h 6858000"/>
              <a:gd name="connsiteX33" fmla="*/ 4848401 w 4992864"/>
              <a:gd name="connsiteY33" fmla="*/ 1589087 h 6858000"/>
              <a:gd name="connsiteX34" fmla="*/ 4865864 w 4992864"/>
              <a:gd name="connsiteY34" fmla="*/ 1631950 h 6858000"/>
              <a:gd name="connsiteX35" fmla="*/ 4883326 w 4992864"/>
              <a:gd name="connsiteY35" fmla="*/ 1671637 h 6858000"/>
              <a:gd name="connsiteX36" fmla="*/ 4902376 w 4992864"/>
              <a:gd name="connsiteY36" fmla="*/ 1708150 h 6858000"/>
              <a:gd name="connsiteX37" fmla="*/ 4921426 w 4992864"/>
              <a:gd name="connsiteY37" fmla="*/ 1743075 h 6858000"/>
              <a:gd name="connsiteX38" fmla="*/ 4940476 w 4992864"/>
              <a:gd name="connsiteY38" fmla="*/ 1782762 h 6858000"/>
              <a:gd name="connsiteX39" fmla="*/ 4956351 w 4992864"/>
              <a:gd name="connsiteY39" fmla="*/ 1824037 h 6858000"/>
              <a:gd name="connsiteX40" fmla="*/ 4970639 w 4992864"/>
              <a:gd name="connsiteY40" fmla="*/ 1870075 h 6858000"/>
              <a:gd name="connsiteX41" fmla="*/ 4981751 w 4992864"/>
              <a:gd name="connsiteY41" fmla="*/ 1922462 h 6858000"/>
              <a:gd name="connsiteX42" fmla="*/ 4989689 w 4992864"/>
              <a:gd name="connsiteY42" fmla="*/ 1982787 h 6858000"/>
              <a:gd name="connsiteX43" fmla="*/ 4992864 w 4992864"/>
              <a:gd name="connsiteY43" fmla="*/ 2051050 h 6858000"/>
              <a:gd name="connsiteX44" fmla="*/ 4989689 w 4992864"/>
              <a:gd name="connsiteY44" fmla="*/ 2119312 h 6858000"/>
              <a:gd name="connsiteX45" fmla="*/ 4981751 w 4992864"/>
              <a:gd name="connsiteY45" fmla="*/ 2179637 h 6858000"/>
              <a:gd name="connsiteX46" fmla="*/ 4970639 w 4992864"/>
              <a:gd name="connsiteY46" fmla="*/ 2232025 h 6858000"/>
              <a:gd name="connsiteX47" fmla="*/ 4956351 w 4992864"/>
              <a:gd name="connsiteY47" fmla="*/ 2278062 h 6858000"/>
              <a:gd name="connsiteX48" fmla="*/ 4940476 w 4992864"/>
              <a:gd name="connsiteY48" fmla="*/ 2319337 h 6858000"/>
              <a:gd name="connsiteX49" fmla="*/ 4921426 w 4992864"/>
              <a:gd name="connsiteY49" fmla="*/ 2359025 h 6858000"/>
              <a:gd name="connsiteX50" fmla="*/ 4902376 w 4992864"/>
              <a:gd name="connsiteY50" fmla="*/ 2395537 h 6858000"/>
              <a:gd name="connsiteX51" fmla="*/ 4883326 w 4992864"/>
              <a:gd name="connsiteY51" fmla="*/ 2433637 h 6858000"/>
              <a:gd name="connsiteX52" fmla="*/ 4865864 w 4992864"/>
              <a:gd name="connsiteY52" fmla="*/ 2471737 h 6858000"/>
              <a:gd name="connsiteX53" fmla="*/ 4848401 w 4992864"/>
              <a:gd name="connsiteY53" fmla="*/ 2513012 h 6858000"/>
              <a:gd name="connsiteX54" fmla="*/ 4834114 w 4992864"/>
              <a:gd name="connsiteY54" fmla="*/ 2560637 h 6858000"/>
              <a:gd name="connsiteX55" fmla="*/ 4824589 w 4992864"/>
              <a:gd name="connsiteY55" fmla="*/ 2613025 h 6858000"/>
              <a:gd name="connsiteX56" fmla="*/ 4815064 w 4992864"/>
              <a:gd name="connsiteY56" fmla="*/ 2671762 h 6858000"/>
              <a:gd name="connsiteX57" fmla="*/ 4813476 w 4992864"/>
              <a:gd name="connsiteY57" fmla="*/ 2741612 h 6858000"/>
              <a:gd name="connsiteX58" fmla="*/ 4815064 w 4992864"/>
              <a:gd name="connsiteY58" fmla="*/ 2809875 h 6858000"/>
              <a:gd name="connsiteX59" fmla="*/ 4824589 w 4992864"/>
              <a:gd name="connsiteY59" fmla="*/ 2868612 h 6858000"/>
              <a:gd name="connsiteX60" fmla="*/ 4834114 w 4992864"/>
              <a:gd name="connsiteY60" fmla="*/ 2922587 h 6858000"/>
              <a:gd name="connsiteX61" fmla="*/ 4848401 w 4992864"/>
              <a:gd name="connsiteY61" fmla="*/ 2967037 h 6858000"/>
              <a:gd name="connsiteX62" fmla="*/ 4865864 w 4992864"/>
              <a:gd name="connsiteY62" fmla="*/ 3009900 h 6858000"/>
              <a:gd name="connsiteX63" fmla="*/ 4883326 w 4992864"/>
              <a:gd name="connsiteY63" fmla="*/ 3046412 h 6858000"/>
              <a:gd name="connsiteX64" fmla="*/ 4902376 w 4992864"/>
              <a:gd name="connsiteY64" fmla="*/ 3084512 h 6858000"/>
              <a:gd name="connsiteX65" fmla="*/ 4921426 w 4992864"/>
              <a:gd name="connsiteY65" fmla="*/ 3121025 h 6858000"/>
              <a:gd name="connsiteX66" fmla="*/ 4940476 w 4992864"/>
              <a:gd name="connsiteY66" fmla="*/ 3160712 h 6858000"/>
              <a:gd name="connsiteX67" fmla="*/ 4956351 w 4992864"/>
              <a:gd name="connsiteY67" fmla="*/ 3201987 h 6858000"/>
              <a:gd name="connsiteX68" fmla="*/ 4970639 w 4992864"/>
              <a:gd name="connsiteY68" fmla="*/ 3248025 h 6858000"/>
              <a:gd name="connsiteX69" fmla="*/ 4981751 w 4992864"/>
              <a:gd name="connsiteY69" fmla="*/ 3300412 h 6858000"/>
              <a:gd name="connsiteX70" fmla="*/ 4989689 w 4992864"/>
              <a:gd name="connsiteY70" fmla="*/ 3360737 h 6858000"/>
              <a:gd name="connsiteX71" fmla="*/ 4992864 w 4992864"/>
              <a:gd name="connsiteY71" fmla="*/ 3427412 h 6858000"/>
              <a:gd name="connsiteX72" fmla="*/ 4989689 w 4992864"/>
              <a:gd name="connsiteY72" fmla="*/ 3497262 h 6858000"/>
              <a:gd name="connsiteX73" fmla="*/ 4981751 w 4992864"/>
              <a:gd name="connsiteY73" fmla="*/ 3557587 h 6858000"/>
              <a:gd name="connsiteX74" fmla="*/ 4970639 w 4992864"/>
              <a:gd name="connsiteY74" fmla="*/ 3609975 h 6858000"/>
              <a:gd name="connsiteX75" fmla="*/ 4956351 w 4992864"/>
              <a:gd name="connsiteY75" fmla="*/ 3656012 h 6858000"/>
              <a:gd name="connsiteX76" fmla="*/ 4940476 w 4992864"/>
              <a:gd name="connsiteY76" fmla="*/ 3697287 h 6858000"/>
              <a:gd name="connsiteX77" fmla="*/ 4921426 w 4992864"/>
              <a:gd name="connsiteY77" fmla="*/ 3736975 h 6858000"/>
              <a:gd name="connsiteX78" fmla="*/ 4883326 w 4992864"/>
              <a:gd name="connsiteY78" fmla="*/ 3811587 h 6858000"/>
              <a:gd name="connsiteX79" fmla="*/ 4865864 w 4992864"/>
              <a:gd name="connsiteY79" fmla="*/ 3848100 h 6858000"/>
              <a:gd name="connsiteX80" fmla="*/ 4848401 w 4992864"/>
              <a:gd name="connsiteY80" fmla="*/ 3890962 h 6858000"/>
              <a:gd name="connsiteX81" fmla="*/ 4834114 w 4992864"/>
              <a:gd name="connsiteY81" fmla="*/ 3935412 h 6858000"/>
              <a:gd name="connsiteX82" fmla="*/ 4824589 w 4992864"/>
              <a:gd name="connsiteY82" fmla="*/ 3987800 h 6858000"/>
              <a:gd name="connsiteX83" fmla="*/ 4815064 w 4992864"/>
              <a:gd name="connsiteY83" fmla="*/ 4048125 h 6858000"/>
              <a:gd name="connsiteX84" fmla="*/ 4813476 w 4992864"/>
              <a:gd name="connsiteY84" fmla="*/ 4116387 h 6858000"/>
              <a:gd name="connsiteX85" fmla="*/ 4815064 w 4992864"/>
              <a:gd name="connsiteY85" fmla="*/ 4186237 h 6858000"/>
              <a:gd name="connsiteX86" fmla="*/ 4824589 w 4992864"/>
              <a:gd name="connsiteY86" fmla="*/ 4244975 h 6858000"/>
              <a:gd name="connsiteX87" fmla="*/ 4834114 w 4992864"/>
              <a:gd name="connsiteY87" fmla="*/ 4297362 h 6858000"/>
              <a:gd name="connsiteX88" fmla="*/ 4848401 w 4992864"/>
              <a:gd name="connsiteY88" fmla="*/ 4343400 h 6858000"/>
              <a:gd name="connsiteX89" fmla="*/ 4865864 w 4992864"/>
              <a:gd name="connsiteY89" fmla="*/ 4386262 h 6858000"/>
              <a:gd name="connsiteX90" fmla="*/ 4883326 w 4992864"/>
              <a:gd name="connsiteY90" fmla="*/ 4424362 h 6858000"/>
              <a:gd name="connsiteX91" fmla="*/ 4921426 w 4992864"/>
              <a:gd name="connsiteY91" fmla="*/ 4498975 h 6858000"/>
              <a:gd name="connsiteX92" fmla="*/ 4940476 w 4992864"/>
              <a:gd name="connsiteY92" fmla="*/ 4537075 h 6858000"/>
              <a:gd name="connsiteX93" fmla="*/ 4956351 w 4992864"/>
              <a:gd name="connsiteY93" fmla="*/ 4579937 h 6858000"/>
              <a:gd name="connsiteX94" fmla="*/ 4970639 w 4992864"/>
              <a:gd name="connsiteY94" fmla="*/ 4625975 h 6858000"/>
              <a:gd name="connsiteX95" fmla="*/ 4981751 w 4992864"/>
              <a:gd name="connsiteY95" fmla="*/ 4678362 h 6858000"/>
              <a:gd name="connsiteX96" fmla="*/ 4989689 w 4992864"/>
              <a:gd name="connsiteY96" fmla="*/ 4738687 h 6858000"/>
              <a:gd name="connsiteX97" fmla="*/ 4992864 w 4992864"/>
              <a:gd name="connsiteY97" fmla="*/ 4806950 h 6858000"/>
              <a:gd name="connsiteX98" fmla="*/ 4989689 w 4992864"/>
              <a:gd name="connsiteY98" fmla="*/ 4875212 h 6858000"/>
              <a:gd name="connsiteX99" fmla="*/ 4981751 w 4992864"/>
              <a:gd name="connsiteY99" fmla="*/ 4935537 h 6858000"/>
              <a:gd name="connsiteX100" fmla="*/ 4970639 w 4992864"/>
              <a:gd name="connsiteY100" fmla="*/ 4987925 h 6858000"/>
              <a:gd name="connsiteX101" fmla="*/ 4956351 w 4992864"/>
              <a:gd name="connsiteY101" fmla="*/ 5033962 h 6858000"/>
              <a:gd name="connsiteX102" fmla="*/ 4940476 w 4992864"/>
              <a:gd name="connsiteY102" fmla="*/ 5075237 h 6858000"/>
              <a:gd name="connsiteX103" fmla="*/ 4921426 w 4992864"/>
              <a:gd name="connsiteY103" fmla="*/ 5114925 h 6858000"/>
              <a:gd name="connsiteX104" fmla="*/ 4902376 w 4992864"/>
              <a:gd name="connsiteY104" fmla="*/ 5149850 h 6858000"/>
              <a:gd name="connsiteX105" fmla="*/ 4883326 w 4992864"/>
              <a:gd name="connsiteY105" fmla="*/ 5186362 h 6858000"/>
              <a:gd name="connsiteX106" fmla="*/ 4865864 w 4992864"/>
              <a:gd name="connsiteY106" fmla="*/ 5226050 h 6858000"/>
              <a:gd name="connsiteX107" fmla="*/ 4848401 w 4992864"/>
              <a:gd name="connsiteY107" fmla="*/ 5268912 h 6858000"/>
              <a:gd name="connsiteX108" fmla="*/ 4834114 w 4992864"/>
              <a:gd name="connsiteY108" fmla="*/ 5313362 h 6858000"/>
              <a:gd name="connsiteX109" fmla="*/ 4824589 w 4992864"/>
              <a:gd name="connsiteY109" fmla="*/ 5365750 h 6858000"/>
              <a:gd name="connsiteX110" fmla="*/ 4815064 w 4992864"/>
              <a:gd name="connsiteY110" fmla="*/ 5426075 h 6858000"/>
              <a:gd name="connsiteX111" fmla="*/ 4813476 w 4992864"/>
              <a:gd name="connsiteY111" fmla="*/ 5494337 h 6858000"/>
              <a:gd name="connsiteX112" fmla="*/ 4815064 w 4992864"/>
              <a:gd name="connsiteY112" fmla="*/ 5562600 h 6858000"/>
              <a:gd name="connsiteX113" fmla="*/ 4824589 w 4992864"/>
              <a:gd name="connsiteY113" fmla="*/ 5622925 h 6858000"/>
              <a:gd name="connsiteX114" fmla="*/ 4834114 w 4992864"/>
              <a:gd name="connsiteY114" fmla="*/ 5675312 h 6858000"/>
              <a:gd name="connsiteX115" fmla="*/ 4848401 w 4992864"/>
              <a:gd name="connsiteY115" fmla="*/ 5721350 h 6858000"/>
              <a:gd name="connsiteX116" fmla="*/ 4865864 w 4992864"/>
              <a:gd name="connsiteY116" fmla="*/ 5762625 h 6858000"/>
              <a:gd name="connsiteX117" fmla="*/ 4883326 w 4992864"/>
              <a:gd name="connsiteY117" fmla="*/ 5802312 h 6858000"/>
              <a:gd name="connsiteX118" fmla="*/ 4902376 w 4992864"/>
              <a:gd name="connsiteY118" fmla="*/ 5840412 h 6858000"/>
              <a:gd name="connsiteX119" fmla="*/ 4921426 w 4992864"/>
              <a:gd name="connsiteY119" fmla="*/ 5876925 h 6858000"/>
              <a:gd name="connsiteX120" fmla="*/ 4940476 w 4992864"/>
              <a:gd name="connsiteY120" fmla="*/ 5915025 h 6858000"/>
              <a:gd name="connsiteX121" fmla="*/ 4956351 w 4992864"/>
              <a:gd name="connsiteY121" fmla="*/ 5956300 h 6858000"/>
              <a:gd name="connsiteX122" fmla="*/ 4970639 w 4992864"/>
              <a:gd name="connsiteY122" fmla="*/ 6003925 h 6858000"/>
              <a:gd name="connsiteX123" fmla="*/ 4981751 w 4992864"/>
              <a:gd name="connsiteY123" fmla="*/ 6056312 h 6858000"/>
              <a:gd name="connsiteX124" fmla="*/ 4989689 w 4992864"/>
              <a:gd name="connsiteY124" fmla="*/ 6113462 h 6858000"/>
              <a:gd name="connsiteX125" fmla="*/ 4992864 w 4992864"/>
              <a:gd name="connsiteY125" fmla="*/ 6183312 h 6858000"/>
              <a:gd name="connsiteX126" fmla="*/ 4989689 w 4992864"/>
              <a:gd name="connsiteY126" fmla="*/ 6251575 h 6858000"/>
              <a:gd name="connsiteX127" fmla="*/ 4981751 w 4992864"/>
              <a:gd name="connsiteY127" fmla="*/ 6311900 h 6858000"/>
              <a:gd name="connsiteX128" fmla="*/ 4970639 w 4992864"/>
              <a:gd name="connsiteY128" fmla="*/ 6361112 h 6858000"/>
              <a:gd name="connsiteX129" fmla="*/ 4956351 w 4992864"/>
              <a:gd name="connsiteY129" fmla="*/ 6407150 h 6858000"/>
              <a:gd name="connsiteX130" fmla="*/ 4940476 w 4992864"/>
              <a:gd name="connsiteY130" fmla="*/ 6448425 h 6858000"/>
              <a:gd name="connsiteX131" fmla="*/ 4923014 w 4992864"/>
              <a:gd name="connsiteY131" fmla="*/ 6488112 h 6858000"/>
              <a:gd name="connsiteX132" fmla="*/ 4905551 w 4992864"/>
              <a:gd name="connsiteY132" fmla="*/ 6523037 h 6858000"/>
              <a:gd name="connsiteX133" fmla="*/ 4886501 w 4992864"/>
              <a:gd name="connsiteY133" fmla="*/ 6561137 h 6858000"/>
              <a:gd name="connsiteX134" fmla="*/ 4867451 w 4992864"/>
              <a:gd name="connsiteY134" fmla="*/ 6597650 h 6858000"/>
              <a:gd name="connsiteX135" fmla="*/ 4851576 w 4992864"/>
              <a:gd name="connsiteY135" fmla="*/ 6640512 h 6858000"/>
              <a:gd name="connsiteX136" fmla="*/ 4835701 w 4992864"/>
              <a:gd name="connsiteY136" fmla="*/ 6683375 h 6858000"/>
              <a:gd name="connsiteX137" fmla="*/ 4826176 w 4992864"/>
              <a:gd name="connsiteY137" fmla="*/ 6735762 h 6858000"/>
              <a:gd name="connsiteX138" fmla="*/ 4818239 w 4992864"/>
              <a:gd name="connsiteY138" fmla="*/ 6791325 h 6858000"/>
              <a:gd name="connsiteX139" fmla="*/ 4813476 w 4992864"/>
              <a:gd name="connsiteY139" fmla="*/ 6858000 h 6858000"/>
              <a:gd name="connsiteX140" fmla="*/ 0 w 4992864"/>
              <a:gd name="connsiteY14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992864" h="6858000">
                <a:moveTo>
                  <a:pt x="0" y="0"/>
                </a:moveTo>
                <a:lnTo>
                  <a:pt x="4813476" y="0"/>
                </a:lnTo>
                <a:lnTo>
                  <a:pt x="4818239" y="66675"/>
                </a:lnTo>
                <a:lnTo>
                  <a:pt x="4826176" y="122237"/>
                </a:lnTo>
                <a:lnTo>
                  <a:pt x="4835701" y="174625"/>
                </a:lnTo>
                <a:lnTo>
                  <a:pt x="4851576" y="217487"/>
                </a:lnTo>
                <a:lnTo>
                  <a:pt x="4867451" y="260350"/>
                </a:lnTo>
                <a:lnTo>
                  <a:pt x="4886501" y="296862"/>
                </a:lnTo>
                <a:lnTo>
                  <a:pt x="4905551" y="334962"/>
                </a:lnTo>
                <a:lnTo>
                  <a:pt x="4923014" y="369887"/>
                </a:lnTo>
                <a:lnTo>
                  <a:pt x="4940476" y="409575"/>
                </a:lnTo>
                <a:lnTo>
                  <a:pt x="4956351" y="450850"/>
                </a:lnTo>
                <a:lnTo>
                  <a:pt x="4970639" y="496887"/>
                </a:lnTo>
                <a:lnTo>
                  <a:pt x="4981751" y="546100"/>
                </a:lnTo>
                <a:lnTo>
                  <a:pt x="4989689" y="606425"/>
                </a:lnTo>
                <a:lnTo>
                  <a:pt x="4992864" y="673100"/>
                </a:lnTo>
                <a:lnTo>
                  <a:pt x="4989689" y="744537"/>
                </a:lnTo>
                <a:lnTo>
                  <a:pt x="4981751" y="801687"/>
                </a:lnTo>
                <a:lnTo>
                  <a:pt x="4970639" y="854075"/>
                </a:lnTo>
                <a:lnTo>
                  <a:pt x="4956351" y="901700"/>
                </a:lnTo>
                <a:lnTo>
                  <a:pt x="4940476" y="942975"/>
                </a:lnTo>
                <a:lnTo>
                  <a:pt x="4921426" y="981075"/>
                </a:lnTo>
                <a:lnTo>
                  <a:pt x="4902376" y="1017587"/>
                </a:lnTo>
                <a:lnTo>
                  <a:pt x="4883326" y="1055687"/>
                </a:lnTo>
                <a:lnTo>
                  <a:pt x="4865864" y="1095375"/>
                </a:lnTo>
                <a:lnTo>
                  <a:pt x="4848401" y="1136650"/>
                </a:lnTo>
                <a:lnTo>
                  <a:pt x="4834114" y="1182687"/>
                </a:lnTo>
                <a:lnTo>
                  <a:pt x="4824589" y="1235075"/>
                </a:lnTo>
                <a:lnTo>
                  <a:pt x="4815064" y="1295400"/>
                </a:lnTo>
                <a:lnTo>
                  <a:pt x="4813476" y="1363662"/>
                </a:lnTo>
                <a:lnTo>
                  <a:pt x="4815064" y="1431925"/>
                </a:lnTo>
                <a:lnTo>
                  <a:pt x="4824589" y="1492250"/>
                </a:lnTo>
                <a:lnTo>
                  <a:pt x="4834114" y="1544637"/>
                </a:lnTo>
                <a:lnTo>
                  <a:pt x="4848401" y="1589087"/>
                </a:lnTo>
                <a:lnTo>
                  <a:pt x="4865864" y="1631950"/>
                </a:lnTo>
                <a:lnTo>
                  <a:pt x="4883326" y="1671637"/>
                </a:lnTo>
                <a:lnTo>
                  <a:pt x="4902376" y="1708150"/>
                </a:lnTo>
                <a:lnTo>
                  <a:pt x="4921426" y="1743075"/>
                </a:lnTo>
                <a:lnTo>
                  <a:pt x="4940476" y="1782762"/>
                </a:lnTo>
                <a:lnTo>
                  <a:pt x="4956351" y="1824037"/>
                </a:lnTo>
                <a:lnTo>
                  <a:pt x="4970639" y="1870075"/>
                </a:lnTo>
                <a:lnTo>
                  <a:pt x="4981751" y="1922462"/>
                </a:lnTo>
                <a:lnTo>
                  <a:pt x="4989689" y="1982787"/>
                </a:lnTo>
                <a:lnTo>
                  <a:pt x="4992864" y="2051050"/>
                </a:lnTo>
                <a:lnTo>
                  <a:pt x="4989689" y="2119312"/>
                </a:lnTo>
                <a:lnTo>
                  <a:pt x="4981751" y="2179637"/>
                </a:lnTo>
                <a:lnTo>
                  <a:pt x="4970639" y="2232025"/>
                </a:lnTo>
                <a:lnTo>
                  <a:pt x="4956351" y="2278062"/>
                </a:lnTo>
                <a:lnTo>
                  <a:pt x="4940476" y="2319337"/>
                </a:lnTo>
                <a:lnTo>
                  <a:pt x="4921426" y="2359025"/>
                </a:lnTo>
                <a:lnTo>
                  <a:pt x="4902376" y="2395537"/>
                </a:lnTo>
                <a:lnTo>
                  <a:pt x="4883326" y="2433637"/>
                </a:lnTo>
                <a:lnTo>
                  <a:pt x="4865864" y="2471737"/>
                </a:lnTo>
                <a:lnTo>
                  <a:pt x="4848401" y="2513012"/>
                </a:lnTo>
                <a:lnTo>
                  <a:pt x="4834114" y="2560637"/>
                </a:lnTo>
                <a:lnTo>
                  <a:pt x="4824589" y="2613025"/>
                </a:lnTo>
                <a:lnTo>
                  <a:pt x="4815064" y="2671762"/>
                </a:lnTo>
                <a:lnTo>
                  <a:pt x="4813476" y="2741612"/>
                </a:lnTo>
                <a:lnTo>
                  <a:pt x="4815064" y="2809875"/>
                </a:lnTo>
                <a:lnTo>
                  <a:pt x="4824589" y="2868612"/>
                </a:lnTo>
                <a:lnTo>
                  <a:pt x="4834114" y="2922587"/>
                </a:lnTo>
                <a:lnTo>
                  <a:pt x="4848401" y="2967037"/>
                </a:lnTo>
                <a:lnTo>
                  <a:pt x="4865864" y="3009900"/>
                </a:lnTo>
                <a:lnTo>
                  <a:pt x="4883326" y="3046412"/>
                </a:lnTo>
                <a:lnTo>
                  <a:pt x="4902376" y="3084512"/>
                </a:lnTo>
                <a:lnTo>
                  <a:pt x="4921426" y="3121025"/>
                </a:lnTo>
                <a:lnTo>
                  <a:pt x="4940476" y="3160712"/>
                </a:lnTo>
                <a:lnTo>
                  <a:pt x="4956351" y="3201987"/>
                </a:lnTo>
                <a:lnTo>
                  <a:pt x="4970639" y="3248025"/>
                </a:lnTo>
                <a:lnTo>
                  <a:pt x="4981751" y="3300412"/>
                </a:lnTo>
                <a:lnTo>
                  <a:pt x="4989689" y="3360737"/>
                </a:lnTo>
                <a:lnTo>
                  <a:pt x="4992864" y="3427412"/>
                </a:lnTo>
                <a:lnTo>
                  <a:pt x="4989689" y="3497262"/>
                </a:lnTo>
                <a:lnTo>
                  <a:pt x="4981751" y="3557587"/>
                </a:lnTo>
                <a:lnTo>
                  <a:pt x="4970639" y="3609975"/>
                </a:lnTo>
                <a:lnTo>
                  <a:pt x="4956351" y="3656012"/>
                </a:lnTo>
                <a:lnTo>
                  <a:pt x="4940476" y="3697287"/>
                </a:lnTo>
                <a:lnTo>
                  <a:pt x="4921426" y="3736975"/>
                </a:lnTo>
                <a:lnTo>
                  <a:pt x="4883326" y="3811587"/>
                </a:lnTo>
                <a:lnTo>
                  <a:pt x="4865864" y="3848100"/>
                </a:lnTo>
                <a:lnTo>
                  <a:pt x="4848401" y="3890962"/>
                </a:lnTo>
                <a:lnTo>
                  <a:pt x="4834114" y="3935412"/>
                </a:lnTo>
                <a:lnTo>
                  <a:pt x="4824589" y="3987800"/>
                </a:lnTo>
                <a:lnTo>
                  <a:pt x="4815064" y="4048125"/>
                </a:lnTo>
                <a:lnTo>
                  <a:pt x="4813476" y="4116387"/>
                </a:lnTo>
                <a:lnTo>
                  <a:pt x="4815064" y="4186237"/>
                </a:lnTo>
                <a:lnTo>
                  <a:pt x="4824589" y="4244975"/>
                </a:lnTo>
                <a:lnTo>
                  <a:pt x="4834114" y="4297362"/>
                </a:lnTo>
                <a:lnTo>
                  <a:pt x="4848401" y="4343400"/>
                </a:lnTo>
                <a:lnTo>
                  <a:pt x="4865864" y="4386262"/>
                </a:lnTo>
                <a:lnTo>
                  <a:pt x="4883326" y="4424362"/>
                </a:lnTo>
                <a:lnTo>
                  <a:pt x="4921426" y="4498975"/>
                </a:lnTo>
                <a:lnTo>
                  <a:pt x="4940476" y="4537075"/>
                </a:lnTo>
                <a:lnTo>
                  <a:pt x="4956351" y="4579937"/>
                </a:lnTo>
                <a:lnTo>
                  <a:pt x="4970639" y="4625975"/>
                </a:lnTo>
                <a:lnTo>
                  <a:pt x="4981751" y="4678362"/>
                </a:lnTo>
                <a:lnTo>
                  <a:pt x="4989689" y="4738687"/>
                </a:lnTo>
                <a:lnTo>
                  <a:pt x="4992864" y="4806950"/>
                </a:lnTo>
                <a:lnTo>
                  <a:pt x="4989689" y="4875212"/>
                </a:lnTo>
                <a:lnTo>
                  <a:pt x="4981751" y="4935537"/>
                </a:lnTo>
                <a:lnTo>
                  <a:pt x="4970639" y="4987925"/>
                </a:lnTo>
                <a:lnTo>
                  <a:pt x="4956351" y="5033962"/>
                </a:lnTo>
                <a:lnTo>
                  <a:pt x="4940476" y="5075237"/>
                </a:lnTo>
                <a:lnTo>
                  <a:pt x="4921426" y="5114925"/>
                </a:lnTo>
                <a:lnTo>
                  <a:pt x="4902376" y="5149850"/>
                </a:lnTo>
                <a:lnTo>
                  <a:pt x="4883326" y="5186362"/>
                </a:lnTo>
                <a:lnTo>
                  <a:pt x="4865864" y="5226050"/>
                </a:lnTo>
                <a:lnTo>
                  <a:pt x="4848401" y="5268912"/>
                </a:lnTo>
                <a:lnTo>
                  <a:pt x="4834114" y="5313362"/>
                </a:lnTo>
                <a:lnTo>
                  <a:pt x="4824589" y="5365750"/>
                </a:lnTo>
                <a:lnTo>
                  <a:pt x="4815064" y="5426075"/>
                </a:lnTo>
                <a:lnTo>
                  <a:pt x="4813476" y="5494337"/>
                </a:lnTo>
                <a:lnTo>
                  <a:pt x="4815064" y="5562600"/>
                </a:lnTo>
                <a:lnTo>
                  <a:pt x="4824589" y="5622925"/>
                </a:lnTo>
                <a:lnTo>
                  <a:pt x="4834114" y="5675312"/>
                </a:lnTo>
                <a:lnTo>
                  <a:pt x="4848401" y="5721350"/>
                </a:lnTo>
                <a:lnTo>
                  <a:pt x="4865864" y="5762625"/>
                </a:lnTo>
                <a:lnTo>
                  <a:pt x="4883326" y="5802312"/>
                </a:lnTo>
                <a:lnTo>
                  <a:pt x="4902376" y="5840412"/>
                </a:lnTo>
                <a:lnTo>
                  <a:pt x="4921426" y="5876925"/>
                </a:lnTo>
                <a:lnTo>
                  <a:pt x="4940476" y="5915025"/>
                </a:lnTo>
                <a:lnTo>
                  <a:pt x="4956351" y="5956300"/>
                </a:lnTo>
                <a:lnTo>
                  <a:pt x="4970639" y="6003925"/>
                </a:lnTo>
                <a:lnTo>
                  <a:pt x="4981751" y="6056312"/>
                </a:lnTo>
                <a:lnTo>
                  <a:pt x="4989689" y="6113462"/>
                </a:lnTo>
                <a:lnTo>
                  <a:pt x="4992864" y="6183312"/>
                </a:lnTo>
                <a:lnTo>
                  <a:pt x="4989689" y="6251575"/>
                </a:lnTo>
                <a:lnTo>
                  <a:pt x="4981751" y="6311900"/>
                </a:lnTo>
                <a:lnTo>
                  <a:pt x="4970639" y="6361112"/>
                </a:lnTo>
                <a:lnTo>
                  <a:pt x="4956351" y="6407150"/>
                </a:lnTo>
                <a:lnTo>
                  <a:pt x="4940476" y="6448425"/>
                </a:lnTo>
                <a:lnTo>
                  <a:pt x="4923014" y="6488112"/>
                </a:lnTo>
                <a:lnTo>
                  <a:pt x="4905551" y="6523037"/>
                </a:lnTo>
                <a:lnTo>
                  <a:pt x="4886501" y="6561137"/>
                </a:lnTo>
                <a:lnTo>
                  <a:pt x="4867451" y="6597650"/>
                </a:lnTo>
                <a:lnTo>
                  <a:pt x="4851576" y="6640512"/>
                </a:lnTo>
                <a:lnTo>
                  <a:pt x="4835701" y="6683375"/>
                </a:lnTo>
                <a:lnTo>
                  <a:pt x="4826176" y="6735762"/>
                </a:lnTo>
                <a:lnTo>
                  <a:pt x="4818239" y="6791325"/>
                </a:lnTo>
                <a:lnTo>
                  <a:pt x="48134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DB19D2F-9F08-47D1-A104-0BE7E3011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46365" y="2"/>
            <a:ext cx="5149751" cy="3402351"/>
          </a:xfrm>
          <a:custGeom>
            <a:avLst/>
            <a:gdLst>
              <a:gd name="connsiteX0" fmla="*/ 189795 w 5149751"/>
              <a:gd name="connsiteY0" fmla="*/ 0 h 3402351"/>
              <a:gd name="connsiteX1" fmla="*/ 5149751 w 5149751"/>
              <a:gd name="connsiteY1" fmla="*/ 0 h 3402351"/>
              <a:gd name="connsiteX2" fmla="*/ 5149751 w 5149751"/>
              <a:gd name="connsiteY2" fmla="*/ 3402351 h 3402351"/>
              <a:gd name="connsiteX3" fmla="*/ 1262 w 5149751"/>
              <a:gd name="connsiteY3" fmla="*/ 3402351 h 3402351"/>
              <a:gd name="connsiteX4" fmla="*/ 3359 w 5149751"/>
              <a:gd name="connsiteY4" fmla="*/ 3360737 h 3402351"/>
              <a:gd name="connsiteX5" fmla="*/ 11757 w 5149751"/>
              <a:gd name="connsiteY5" fmla="*/ 3300412 h 3402351"/>
              <a:gd name="connsiteX6" fmla="*/ 23514 w 5149751"/>
              <a:gd name="connsiteY6" fmla="*/ 3248025 h 3402351"/>
              <a:gd name="connsiteX7" fmla="*/ 38631 w 5149751"/>
              <a:gd name="connsiteY7" fmla="*/ 3201987 h 3402351"/>
              <a:gd name="connsiteX8" fmla="*/ 55427 w 5149751"/>
              <a:gd name="connsiteY8" fmla="*/ 3160712 h 3402351"/>
              <a:gd name="connsiteX9" fmla="*/ 75582 w 5149751"/>
              <a:gd name="connsiteY9" fmla="*/ 3121025 h 3402351"/>
              <a:gd name="connsiteX10" fmla="*/ 95737 w 5149751"/>
              <a:gd name="connsiteY10" fmla="*/ 3084512 h 3402351"/>
              <a:gd name="connsiteX11" fmla="*/ 115892 w 5149751"/>
              <a:gd name="connsiteY11" fmla="*/ 3046412 h 3402351"/>
              <a:gd name="connsiteX12" fmla="*/ 134368 w 5149751"/>
              <a:gd name="connsiteY12" fmla="*/ 3009900 h 3402351"/>
              <a:gd name="connsiteX13" fmla="*/ 152844 w 5149751"/>
              <a:gd name="connsiteY13" fmla="*/ 2967037 h 3402351"/>
              <a:gd name="connsiteX14" fmla="*/ 167959 w 5149751"/>
              <a:gd name="connsiteY14" fmla="*/ 2922587 h 3402351"/>
              <a:gd name="connsiteX15" fmla="*/ 178037 w 5149751"/>
              <a:gd name="connsiteY15" fmla="*/ 2868612 h 3402351"/>
              <a:gd name="connsiteX16" fmla="*/ 188115 w 5149751"/>
              <a:gd name="connsiteY16" fmla="*/ 2809875 h 3402351"/>
              <a:gd name="connsiteX17" fmla="*/ 189795 w 5149751"/>
              <a:gd name="connsiteY17" fmla="*/ 2741612 h 3402351"/>
              <a:gd name="connsiteX18" fmla="*/ 188115 w 5149751"/>
              <a:gd name="connsiteY18" fmla="*/ 2671762 h 3402351"/>
              <a:gd name="connsiteX19" fmla="*/ 178037 w 5149751"/>
              <a:gd name="connsiteY19" fmla="*/ 2613025 h 3402351"/>
              <a:gd name="connsiteX20" fmla="*/ 167959 w 5149751"/>
              <a:gd name="connsiteY20" fmla="*/ 2560637 h 3402351"/>
              <a:gd name="connsiteX21" fmla="*/ 152844 w 5149751"/>
              <a:gd name="connsiteY21" fmla="*/ 2513012 h 3402351"/>
              <a:gd name="connsiteX22" fmla="*/ 134368 w 5149751"/>
              <a:gd name="connsiteY22" fmla="*/ 2471737 h 3402351"/>
              <a:gd name="connsiteX23" fmla="*/ 115892 w 5149751"/>
              <a:gd name="connsiteY23" fmla="*/ 2433637 h 3402351"/>
              <a:gd name="connsiteX24" fmla="*/ 95737 w 5149751"/>
              <a:gd name="connsiteY24" fmla="*/ 2395537 h 3402351"/>
              <a:gd name="connsiteX25" fmla="*/ 75582 w 5149751"/>
              <a:gd name="connsiteY25" fmla="*/ 2359025 h 3402351"/>
              <a:gd name="connsiteX26" fmla="*/ 55427 w 5149751"/>
              <a:gd name="connsiteY26" fmla="*/ 2319337 h 3402351"/>
              <a:gd name="connsiteX27" fmla="*/ 38631 w 5149751"/>
              <a:gd name="connsiteY27" fmla="*/ 2278062 h 3402351"/>
              <a:gd name="connsiteX28" fmla="*/ 23514 w 5149751"/>
              <a:gd name="connsiteY28" fmla="*/ 2232025 h 3402351"/>
              <a:gd name="connsiteX29" fmla="*/ 11757 w 5149751"/>
              <a:gd name="connsiteY29" fmla="*/ 2179637 h 3402351"/>
              <a:gd name="connsiteX30" fmla="*/ 3359 w 5149751"/>
              <a:gd name="connsiteY30" fmla="*/ 2119312 h 3402351"/>
              <a:gd name="connsiteX31" fmla="*/ 0 w 5149751"/>
              <a:gd name="connsiteY31" fmla="*/ 2051050 h 3402351"/>
              <a:gd name="connsiteX32" fmla="*/ 3359 w 5149751"/>
              <a:gd name="connsiteY32" fmla="*/ 1982787 h 3402351"/>
              <a:gd name="connsiteX33" fmla="*/ 11757 w 5149751"/>
              <a:gd name="connsiteY33" fmla="*/ 1922462 h 3402351"/>
              <a:gd name="connsiteX34" fmla="*/ 23514 w 5149751"/>
              <a:gd name="connsiteY34" fmla="*/ 1870075 h 3402351"/>
              <a:gd name="connsiteX35" fmla="*/ 38631 w 5149751"/>
              <a:gd name="connsiteY35" fmla="*/ 1824037 h 3402351"/>
              <a:gd name="connsiteX36" fmla="*/ 55427 w 5149751"/>
              <a:gd name="connsiteY36" fmla="*/ 1782762 h 3402351"/>
              <a:gd name="connsiteX37" fmla="*/ 75582 w 5149751"/>
              <a:gd name="connsiteY37" fmla="*/ 1743075 h 3402351"/>
              <a:gd name="connsiteX38" fmla="*/ 95737 w 5149751"/>
              <a:gd name="connsiteY38" fmla="*/ 1708150 h 3402351"/>
              <a:gd name="connsiteX39" fmla="*/ 115892 w 5149751"/>
              <a:gd name="connsiteY39" fmla="*/ 1671637 h 3402351"/>
              <a:gd name="connsiteX40" fmla="*/ 134368 w 5149751"/>
              <a:gd name="connsiteY40" fmla="*/ 1631950 h 3402351"/>
              <a:gd name="connsiteX41" fmla="*/ 152844 w 5149751"/>
              <a:gd name="connsiteY41" fmla="*/ 1589087 h 3402351"/>
              <a:gd name="connsiteX42" fmla="*/ 167959 w 5149751"/>
              <a:gd name="connsiteY42" fmla="*/ 1544637 h 3402351"/>
              <a:gd name="connsiteX43" fmla="*/ 178037 w 5149751"/>
              <a:gd name="connsiteY43" fmla="*/ 1492250 h 3402351"/>
              <a:gd name="connsiteX44" fmla="*/ 188115 w 5149751"/>
              <a:gd name="connsiteY44" fmla="*/ 1431925 h 3402351"/>
              <a:gd name="connsiteX45" fmla="*/ 189795 w 5149751"/>
              <a:gd name="connsiteY45" fmla="*/ 1363662 h 3402351"/>
              <a:gd name="connsiteX46" fmla="*/ 188115 w 5149751"/>
              <a:gd name="connsiteY46" fmla="*/ 1295400 h 3402351"/>
              <a:gd name="connsiteX47" fmla="*/ 178037 w 5149751"/>
              <a:gd name="connsiteY47" fmla="*/ 1235075 h 3402351"/>
              <a:gd name="connsiteX48" fmla="*/ 167959 w 5149751"/>
              <a:gd name="connsiteY48" fmla="*/ 1182687 h 3402351"/>
              <a:gd name="connsiteX49" fmla="*/ 152844 w 5149751"/>
              <a:gd name="connsiteY49" fmla="*/ 1136650 h 3402351"/>
              <a:gd name="connsiteX50" fmla="*/ 134368 w 5149751"/>
              <a:gd name="connsiteY50" fmla="*/ 1095375 h 3402351"/>
              <a:gd name="connsiteX51" fmla="*/ 115892 w 5149751"/>
              <a:gd name="connsiteY51" fmla="*/ 1055687 h 3402351"/>
              <a:gd name="connsiteX52" fmla="*/ 95737 w 5149751"/>
              <a:gd name="connsiteY52" fmla="*/ 1017587 h 3402351"/>
              <a:gd name="connsiteX53" fmla="*/ 75582 w 5149751"/>
              <a:gd name="connsiteY53" fmla="*/ 981075 h 3402351"/>
              <a:gd name="connsiteX54" fmla="*/ 55427 w 5149751"/>
              <a:gd name="connsiteY54" fmla="*/ 942975 h 3402351"/>
              <a:gd name="connsiteX55" fmla="*/ 38631 w 5149751"/>
              <a:gd name="connsiteY55" fmla="*/ 901700 h 3402351"/>
              <a:gd name="connsiteX56" fmla="*/ 23514 w 5149751"/>
              <a:gd name="connsiteY56" fmla="*/ 854075 h 3402351"/>
              <a:gd name="connsiteX57" fmla="*/ 11757 w 5149751"/>
              <a:gd name="connsiteY57" fmla="*/ 801687 h 3402351"/>
              <a:gd name="connsiteX58" fmla="*/ 3359 w 5149751"/>
              <a:gd name="connsiteY58" fmla="*/ 744537 h 3402351"/>
              <a:gd name="connsiteX59" fmla="*/ 0 w 5149751"/>
              <a:gd name="connsiteY59" fmla="*/ 673100 h 3402351"/>
              <a:gd name="connsiteX60" fmla="*/ 3359 w 5149751"/>
              <a:gd name="connsiteY60" fmla="*/ 606425 h 3402351"/>
              <a:gd name="connsiteX61" fmla="*/ 11757 w 5149751"/>
              <a:gd name="connsiteY61" fmla="*/ 546100 h 3402351"/>
              <a:gd name="connsiteX62" fmla="*/ 23514 w 5149751"/>
              <a:gd name="connsiteY62" fmla="*/ 496887 h 3402351"/>
              <a:gd name="connsiteX63" fmla="*/ 38631 w 5149751"/>
              <a:gd name="connsiteY63" fmla="*/ 450850 h 3402351"/>
              <a:gd name="connsiteX64" fmla="*/ 55427 w 5149751"/>
              <a:gd name="connsiteY64" fmla="*/ 409575 h 3402351"/>
              <a:gd name="connsiteX65" fmla="*/ 73902 w 5149751"/>
              <a:gd name="connsiteY65" fmla="*/ 369887 h 3402351"/>
              <a:gd name="connsiteX66" fmla="*/ 92378 w 5149751"/>
              <a:gd name="connsiteY66" fmla="*/ 334962 h 3402351"/>
              <a:gd name="connsiteX67" fmla="*/ 112533 w 5149751"/>
              <a:gd name="connsiteY67" fmla="*/ 296862 h 3402351"/>
              <a:gd name="connsiteX68" fmla="*/ 132688 w 5149751"/>
              <a:gd name="connsiteY68" fmla="*/ 260350 h 3402351"/>
              <a:gd name="connsiteX69" fmla="*/ 149484 w 5149751"/>
              <a:gd name="connsiteY69" fmla="*/ 217487 h 3402351"/>
              <a:gd name="connsiteX70" fmla="*/ 166280 w 5149751"/>
              <a:gd name="connsiteY70" fmla="*/ 174625 h 3402351"/>
              <a:gd name="connsiteX71" fmla="*/ 176358 w 5149751"/>
              <a:gd name="connsiteY71" fmla="*/ 122237 h 3402351"/>
              <a:gd name="connsiteX72" fmla="*/ 184755 w 5149751"/>
              <a:gd name="connsiteY72" fmla="*/ 66675 h 340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149751" h="3402351">
                <a:moveTo>
                  <a:pt x="189795" y="0"/>
                </a:moveTo>
                <a:lnTo>
                  <a:pt x="5149751" y="0"/>
                </a:lnTo>
                <a:lnTo>
                  <a:pt x="5149751" y="3402351"/>
                </a:lnTo>
                <a:lnTo>
                  <a:pt x="1262" y="3402351"/>
                </a:lnTo>
                <a:lnTo>
                  <a:pt x="3359" y="3360737"/>
                </a:lnTo>
                <a:lnTo>
                  <a:pt x="11757" y="3300412"/>
                </a:lnTo>
                <a:lnTo>
                  <a:pt x="23514" y="3248025"/>
                </a:lnTo>
                <a:lnTo>
                  <a:pt x="38631" y="3201987"/>
                </a:lnTo>
                <a:lnTo>
                  <a:pt x="55427" y="3160712"/>
                </a:lnTo>
                <a:lnTo>
                  <a:pt x="75582" y="3121025"/>
                </a:lnTo>
                <a:lnTo>
                  <a:pt x="95737" y="3084512"/>
                </a:lnTo>
                <a:lnTo>
                  <a:pt x="115892" y="3046412"/>
                </a:lnTo>
                <a:lnTo>
                  <a:pt x="134368" y="3009900"/>
                </a:lnTo>
                <a:lnTo>
                  <a:pt x="152844" y="2967037"/>
                </a:lnTo>
                <a:lnTo>
                  <a:pt x="167959" y="2922587"/>
                </a:lnTo>
                <a:lnTo>
                  <a:pt x="178037" y="2868612"/>
                </a:lnTo>
                <a:lnTo>
                  <a:pt x="188115" y="2809875"/>
                </a:lnTo>
                <a:lnTo>
                  <a:pt x="189795" y="2741612"/>
                </a:lnTo>
                <a:lnTo>
                  <a:pt x="188115" y="2671762"/>
                </a:lnTo>
                <a:lnTo>
                  <a:pt x="178037" y="2613025"/>
                </a:lnTo>
                <a:lnTo>
                  <a:pt x="167959" y="2560637"/>
                </a:lnTo>
                <a:lnTo>
                  <a:pt x="152844" y="2513012"/>
                </a:lnTo>
                <a:lnTo>
                  <a:pt x="134368" y="2471737"/>
                </a:lnTo>
                <a:lnTo>
                  <a:pt x="115892" y="2433637"/>
                </a:lnTo>
                <a:lnTo>
                  <a:pt x="95737" y="2395537"/>
                </a:lnTo>
                <a:lnTo>
                  <a:pt x="75582" y="2359025"/>
                </a:lnTo>
                <a:lnTo>
                  <a:pt x="55427" y="2319337"/>
                </a:lnTo>
                <a:lnTo>
                  <a:pt x="38631" y="2278062"/>
                </a:lnTo>
                <a:lnTo>
                  <a:pt x="23514" y="2232025"/>
                </a:lnTo>
                <a:lnTo>
                  <a:pt x="11757" y="2179637"/>
                </a:lnTo>
                <a:lnTo>
                  <a:pt x="3359" y="2119312"/>
                </a:lnTo>
                <a:lnTo>
                  <a:pt x="0" y="2051050"/>
                </a:lnTo>
                <a:lnTo>
                  <a:pt x="3359" y="1982787"/>
                </a:lnTo>
                <a:lnTo>
                  <a:pt x="11757" y="1922462"/>
                </a:lnTo>
                <a:lnTo>
                  <a:pt x="23514" y="1870075"/>
                </a:lnTo>
                <a:lnTo>
                  <a:pt x="38631" y="1824037"/>
                </a:lnTo>
                <a:lnTo>
                  <a:pt x="55427" y="1782762"/>
                </a:lnTo>
                <a:lnTo>
                  <a:pt x="75582" y="1743075"/>
                </a:lnTo>
                <a:lnTo>
                  <a:pt x="95737" y="1708150"/>
                </a:lnTo>
                <a:lnTo>
                  <a:pt x="115892" y="1671637"/>
                </a:lnTo>
                <a:lnTo>
                  <a:pt x="134368" y="1631950"/>
                </a:lnTo>
                <a:lnTo>
                  <a:pt x="152844" y="1589087"/>
                </a:lnTo>
                <a:lnTo>
                  <a:pt x="167959" y="1544637"/>
                </a:lnTo>
                <a:lnTo>
                  <a:pt x="178037" y="1492250"/>
                </a:lnTo>
                <a:lnTo>
                  <a:pt x="188115" y="1431925"/>
                </a:lnTo>
                <a:lnTo>
                  <a:pt x="189795" y="1363662"/>
                </a:lnTo>
                <a:lnTo>
                  <a:pt x="188115" y="1295400"/>
                </a:lnTo>
                <a:lnTo>
                  <a:pt x="178037" y="1235075"/>
                </a:lnTo>
                <a:lnTo>
                  <a:pt x="167959" y="1182687"/>
                </a:lnTo>
                <a:lnTo>
                  <a:pt x="152844" y="1136650"/>
                </a:lnTo>
                <a:lnTo>
                  <a:pt x="134368" y="1095375"/>
                </a:lnTo>
                <a:lnTo>
                  <a:pt x="115892" y="1055687"/>
                </a:lnTo>
                <a:lnTo>
                  <a:pt x="95737" y="1017587"/>
                </a:lnTo>
                <a:lnTo>
                  <a:pt x="75582" y="981075"/>
                </a:lnTo>
                <a:lnTo>
                  <a:pt x="55427" y="942975"/>
                </a:lnTo>
                <a:lnTo>
                  <a:pt x="38631" y="901700"/>
                </a:lnTo>
                <a:lnTo>
                  <a:pt x="23514" y="854075"/>
                </a:lnTo>
                <a:lnTo>
                  <a:pt x="11757" y="801687"/>
                </a:lnTo>
                <a:lnTo>
                  <a:pt x="3359" y="744537"/>
                </a:lnTo>
                <a:lnTo>
                  <a:pt x="0" y="673100"/>
                </a:lnTo>
                <a:lnTo>
                  <a:pt x="3359" y="606425"/>
                </a:lnTo>
                <a:lnTo>
                  <a:pt x="11757" y="546100"/>
                </a:lnTo>
                <a:lnTo>
                  <a:pt x="23514" y="496887"/>
                </a:lnTo>
                <a:lnTo>
                  <a:pt x="38631" y="450850"/>
                </a:lnTo>
                <a:lnTo>
                  <a:pt x="55427" y="409575"/>
                </a:lnTo>
                <a:lnTo>
                  <a:pt x="73902" y="369887"/>
                </a:lnTo>
                <a:lnTo>
                  <a:pt x="92378" y="334962"/>
                </a:lnTo>
                <a:lnTo>
                  <a:pt x="112533" y="296862"/>
                </a:lnTo>
                <a:lnTo>
                  <a:pt x="132688" y="260350"/>
                </a:lnTo>
                <a:lnTo>
                  <a:pt x="149484" y="217487"/>
                </a:lnTo>
                <a:lnTo>
                  <a:pt x="166280" y="174625"/>
                </a:lnTo>
                <a:lnTo>
                  <a:pt x="176358" y="122237"/>
                </a:lnTo>
                <a:lnTo>
                  <a:pt x="184755" y="666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Объект 4" descr="Изображение выглядит как графическая встав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018BA39A-4805-1C92-09B7-723416ED3E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1" t="26767" r="21289" b="31717"/>
          <a:stretch/>
        </p:blipFill>
        <p:spPr>
          <a:xfrm>
            <a:off x="7609827" y="425802"/>
            <a:ext cx="3938170" cy="2559840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DDC619B-7F37-4A93-ADCA-7EAE09EE9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46364" y="3511830"/>
            <a:ext cx="5149751" cy="3346171"/>
          </a:xfrm>
          <a:custGeom>
            <a:avLst/>
            <a:gdLst>
              <a:gd name="connsiteX0" fmla="*/ 5387 w 5149751"/>
              <a:gd name="connsiteY0" fmla="*/ 0 h 3346171"/>
              <a:gd name="connsiteX1" fmla="*/ 5149751 w 5149751"/>
              <a:gd name="connsiteY1" fmla="*/ 0 h 3346171"/>
              <a:gd name="connsiteX2" fmla="*/ 5149751 w 5149751"/>
              <a:gd name="connsiteY2" fmla="*/ 3346171 h 3346171"/>
              <a:gd name="connsiteX3" fmla="*/ 189795 w 5149751"/>
              <a:gd name="connsiteY3" fmla="*/ 3346171 h 3346171"/>
              <a:gd name="connsiteX4" fmla="*/ 184755 w 5149751"/>
              <a:gd name="connsiteY4" fmla="*/ 3279496 h 3346171"/>
              <a:gd name="connsiteX5" fmla="*/ 176358 w 5149751"/>
              <a:gd name="connsiteY5" fmla="*/ 3223933 h 3346171"/>
              <a:gd name="connsiteX6" fmla="*/ 166280 w 5149751"/>
              <a:gd name="connsiteY6" fmla="*/ 3171546 h 3346171"/>
              <a:gd name="connsiteX7" fmla="*/ 149484 w 5149751"/>
              <a:gd name="connsiteY7" fmla="*/ 3128683 h 3346171"/>
              <a:gd name="connsiteX8" fmla="*/ 132688 w 5149751"/>
              <a:gd name="connsiteY8" fmla="*/ 3085821 h 3346171"/>
              <a:gd name="connsiteX9" fmla="*/ 112533 w 5149751"/>
              <a:gd name="connsiteY9" fmla="*/ 3049308 h 3346171"/>
              <a:gd name="connsiteX10" fmla="*/ 92378 w 5149751"/>
              <a:gd name="connsiteY10" fmla="*/ 3011208 h 3346171"/>
              <a:gd name="connsiteX11" fmla="*/ 73902 w 5149751"/>
              <a:gd name="connsiteY11" fmla="*/ 2976283 h 3346171"/>
              <a:gd name="connsiteX12" fmla="*/ 55427 w 5149751"/>
              <a:gd name="connsiteY12" fmla="*/ 2936596 h 3346171"/>
              <a:gd name="connsiteX13" fmla="*/ 38631 w 5149751"/>
              <a:gd name="connsiteY13" fmla="*/ 2895321 h 3346171"/>
              <a:gd name="connsiteX14" fmla="*/ 23514 w 5149751"/>
              <a:gd name="connsiteY14" fmla="*/ 2849283 h 3346171"/>
              <a:gd name="connsiteX15" fmla="*/ 11757 w 5149751"/>
              <a:gd name="connsiteY15" fmla="*/ 2800071 h 3346171"/>
              <a:gd name="connsiteX16" fmla="*/ 3359 w 5149751"/>
              <a:gd name="connsiteY16" fmla="*/ 2739746 h 3346171"/>
              <a:gd name="connsiteX17" fmla="*/ 0 w 5149751"/>
              <a:gd name="connsiteY17" fmla="*/ 2671483 h 3346171"/>
              <a:gd name="connsiteX18" fmla="*/ 3359 w 5149751"/>
              <a:gd name="connsiteY18" fmla="*/ 2601633 h 3346171"/>
              <a:gd name="connsiteX19" fmla="*/ 11757 w 5149751"/>
              <a:gd name="connsiteY19" fmla="*/ 2544483 h 3346171"/>
              <a:gd name="connsiteX20" fmla="*/ 23514 w 5149751"/>
              <a:gd name="connsiteY20" fmla="*/ 2492096 h 3346171"/>
              <a:gd name="connsiteX21" fmla="*/ 38631 w 5149751"/>
              <a:gd name="connsiteY21" fmla="*/ 2444471 h 3346171"/>
              <a:gd name="connsiteX22" fmla="*/ 55427 w 5149751"/>
              <a:gd name="connsiteY22" fmla="*/ 2403196 h 3346171"/>
              <a:gd name="connsiteX23" fmla="*/ 75582 w 5149751"/>
              <a:gd name="connsiteY23" fmla="*/ 2365096 h 3346171"/>
              <a:gd name="connsiteX24" fmla="*/ 95737 w 5149751"/>
              <a:gd name="connsiteY24" fmla="*/ 2328583 h 3346171"/>
              <a:gd name="connsiteX25" fmla="*/ 115892 w 5149751"/>
              <a:gd name="connsiteY25" fmla="*/ 2290483 h 3346171"/>
              <a:gd name="connsiteX26" fmla="*/ 134368 w 5149751"/>
              <a:gd name="connsiteY26" fmla="*/ 2250796 h 3346171"/>
              <a:gd name="connsiteX27" fmla="*/ 152844 w 5149751"/>
              <a:gd name="connsiteY27" fmla="*/ 2209521 h 3346171"/>
              <a:gd name="connsiteX28" fmla="*/ 167959 w 5149751"/>
              <a:gd name="connsiteY28" fmla="*/ 2163483 h 3346171"/>
              <a:gd name="connsiteX29" fmla="*/ 178037 w 5149751"/>
              <a:gd name="connsiteY29" fmla="*/ 2111096 h 3346171"/>
              <a:gd name="connsiteX30" fmla="*/ 188115 w 5149751"/>
              <a:gd name="connsiteY30" fmla="*/ 2050771 h 3346171"/>
              <a:gd name="connsiteX31" fmla="*/ 189795 w 5149751"/>
              <a:gd name="connsiteY31" fmla="*/ 1982508 h 3346171"/>
              <a:gd name="connsiteX32" fmla="*/ 188115 w 5149751"/>
              <a:gd name="connsiteY32" fmla="*/ 1914246 h 3346171"/>
              <a:gd name="connsiteX33" fmla="*/ 178037 w 5149751"/>
              <a:gd name="connsiteY33" fmla="*/ 1853921 h 3346171"/>
              <a:gd name="connsiteX34" fmla="*/ 167959 w 5149751"/>
              <a:gd name="connsiteY34" fmla="*/ 1801533 h 3346171"/>
              <a:gd name="connsiteX35" fmla="*/ 152844 w 5149751"/>
              <a:gd name="connsiteY35" fmla="*/ 1757083 h 3346171"/>
              <a:gd name="connsiteX36" fmla="*/ 134368 w 5149751"/>
              <a:gd name="connsiteY36" fmla="*/ 1714221 h 3346171"/>
              <a:gd name="connsiteX37" fmla="*/ 115892 w 5149751"/>
              <a:gd name="connsiteY37" fmla="*/ 1674533 h 3346171"/>
              <a:gd name="connsiteX38" fmla="*/ 95737 w 5149751"/>
              <a:gd name="connsiteY38" fmla="*/ 1638021 h 3346171"/>
              <a:gd name="connsiteX39" fmla="*/ 75582 w 5149751"/>
              <a:gd name="connsiteY39" fmla="*/ 1603096 h 3346171"/>
              <a:gd name="connsiteX40" fmla="*/ 55427 w 5149751"/>
              <a:gd name="connsiteY40" fmla="*/ 1563408 h 3346171"/>
              <a:gd name="connsiteX41" fmla="*/ 38631 w 5149751"/>
              <a:gd name="connsiteY41" fmla="*/ 1522133 h 3346171"/>
              <a:gd name="connsiteX42" fmla="*/ 23514 w 5149751"/>
              <a:gd name="connsiteY42" fmla="*/ 1476096 h 3346171"/>
              <a:gd name="connsiteX43" fmla="*/ 11757 w 5149751"/>
              <a:gd name="connsiteY43" fmla="*/ 1423708 h 3346171"/>
              <a:gd name="connsiteX44" fmla="*/ 3359 w 5149751"/>
              <a:gd name="connsiteY44" fmla="*/ 1363383 h 3346171"/>
              <a:gd name="connsiteX45" fmla="*/ 0 w 5149751"/>
              <a:gd name="connsiteY45" fmla="*/ 1295121 h 3346171"/>
              <a:gd name="connsiteX46" fmla="*/ 3359 w 5149751"/>
              <a:gd name="connsiteY46" fmla="*/ 1226858 h 3346171"/>
              <a:gd name="connsiteX47" fmla="*/ 11757 w 5149751"/>
              <a:gd name="connsiteY47" fmla="*/ 1166533 h 3346171"/>
              <a:gd name="connsiteX48" fmla="*/ 23514 w 5149751"/>
              <a:gd name="connsiteY48" fmla="*/ 1114146 h 3346171"/>
              <a:gd name="connsiteX49" fmla="*/ 38631 w 5149751"/>
              <a:gd name="connsiteY49" fmla="*/ 1068108 h 3346171"/>
              <a:gd name="connsiteX50" fmla="*/ 55427 w 5149751"/>
              <a:gd name="connsiteY50" fmla="*/ 1025246 h 3346171"/>
              <a:gd name="connsiteX51" fmla="*/ 75582 w 5149751"/>
              <a:gd name="connsiteY51" fmla="*/ 987146 h 3346171"/>
              <a:gd name="connsiteX52" fmla="*/ 115892 w 5149751"/>
              <a:gd name="connsiteY52" fmla="*/ 912533 h 3346171"/>
              <a:gd name="connsiteX53" fmla="*/ 134368 w 5149751"/>
              <a:gd name="connsiteY53" fmla="*/ 874433 h 3346171"/>
              <a:gd name="connsiteX54" fmla="*/ 152844 w 5149751"/>
              <a:gd name="connsiteY54" fmla="*/ 831571 h 3346171"/>
              <a:gd name="connsiteX55" fmla="*/ 167959 w 5149751"/>
              <a:gd name="connsiteY55" fmla="*/ 785533 h 3346171"/>
              <a:gd name="connsiteX56" fmla="*/ 178037 w 5149751"/>
              <a:gd name="connsiteY56" fmla="*/ 733146 h 3346171"/>
              <a:gd name="connsiteX57" fmla="*/ 188115 w 5149751"/>
              <a:gd name="connsiteY57" fmla="*/ 674408 h 3346171"/>
              <a:gd name="connsiteX58" fmla="*/ 189795 w 5149751"/>
              <a:gd name="connsiteY58" fmla="*/ 604558 h 3346171"/>
              <a:gd name="connsiteX59" fmla="*/ 188115 w 5149751"/>
              <a:gd name="connsiteY59" fmla="*/ 536296 h 3346171"/>
              <a:gd name="connsiteX60" fmla="*/ 178037 w 5149751"/>
              <a:gd name="connsiteY60" fmla="*/ 475971 h 3346171"/>
              <a:gd name="connsiteX61" fmla="*/ 167959 w 5149751"/>
              <a:gd name="connsiteY61" fmla="*/ 423583 h 3346171"/>
              <a:gd name="connsiteX62" fmla="*/ 152844 w 5149751"/>
              <a:gd name="connsiteY62" fmla="*/ 379133 h 3346171"/>
              <a:gd name="connsiteX63" fmla="*/ 134368 w 5149751"/>
              <a:gd name="connsiteY63" fmla="*/ 336271 h 3346171"/>
              <a:gd name="connsiteX64" fmla="*/ 115892 w 5149751"/>
              <a:gd name="connsiteY64" fmla="*/ 299758 h 3346171"/>
              <a:gd name="connsiteX65" fmla="*/ 75582 w 5149751"/>
              <a:gd name="connsiteY65" fmla="*/ 225146 h 3346171"/>
              <a:gd name="connsiteX66" fmla="*/ 55427 w 5149751"/>
              <a:gd name="connsiteY66" fmla="*/ 185458 h 3346171"/>
              <a:gd name="connsiteX67" fmla="*/ 38631 w 5149751"/>
              <a:gd name="connsiteY67" fmla="*/ 144183 h 3346171"/>
              <a:gd name="connsiteX68" fmla="*/ 23514 w 5149751"/>
              <a:gd name="connsiteY68" fmla="*/ 98146 h 3346171"/>
              <a:gd name="connsiteX69" fmla="*/ 11757 w 5149751"/>
              <a:gd name="connsiteY69" fmla="*/ 45758 h 3346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149751" h="3346171">
                <a:moveTo>
                  <a:pt x="5387" y="0"/>
                </a:moveTo>
                <a:lnTo>
                  <a:pt x="5149751" y="0"/>
                </a:lnTo>
                <a:lnTo>
                  <a:pt x="5149751" y="3346171"/>
                </a:lnTo>
                <a:lnTo>
                  <a:pt x="189795" y="3346171"/>
                </a:lnTo>
                <a:lnTo>
                  <a:pt x="184755" y="3279496"/>
                </a:lnTo>
                <a:lnTo>
                  <a:pt x="176358" y="3223933"/>
                </a:lnTo>
                <a:lnTo>
                  <a:pt x="166280" y="3171546"/>
                </a:lnTo>
                <a:lnTo>
                  <a:pt x="149484" y="3128683"/>
                </a:lnTo>
                <a:lnTo>
                  <a:pt x="132688" y="3085821"/>
                </a:lnTo>
                <a:lnTo>
                  <a:pt x="112533" y="3049308"/>
                </a:lnTo>
                <a:lnTo>
                  <a:pt x="92378" y="3011208"/>
                </a:lnTo>
                <a:lnTo>
                  <a:pt x="73902" y="2976283"/>
                </a:lnTo>
                <a:lnTo>
                  <a:pt x="55427" y="2936596"/>
                </a:lnTo>
                <a:lnTo>
                  <a:pt x="38631" y="2895321"/>
                </a:lnTo>
                <a:lnTo>
                  <a:pt x="23514" y="2849283"/>
                </a:lnTo>
                <a:lnTo>
                  <a:pt x="11757" y="2800071"/>
                </a:lnTo>
                <a:lnTo>
                  <a:pt x="3359" y="2739746"/>
                </a:lnTo>
                <a:lnTo>
                  <a:pt x="0" y="2671483"/>
                </a:lnTo>
                <a:lnTo>
                  <a:pt x="3359" y="2601633"/>
                </a:lnTo>
                <a:lnTo>
                  <a:pt x="11757" y="2544483"/>
                </a:lnTo>
                <a:lnTo>
                  <a:pt x="23514" y="2492096"/>
                </a:lnTo>
                <a:lnTo>
                  <a:pt x="38631" y="2444471"/>
                </a:lnTo>
                <a:lnTo>
                  <a:pt x="55427" y="2403196"/>
                </a:lnTo>
                <a:lnTo>
                  <a:pt x="75582" y="2365096"/>
                </a:lnTo>
                <a:lnTo>
                  <a:pt x="95737" y="2328583"/>
                </a:lnTo>
                <a:lnTo>
                  <a:pt x="115892" y="2290483"/>
                </a:lnTo>
                <a:lnTo>
                  <a:pt x="134368" y="2250796"/>
                </a:lnTo>
                <a:lnTo>
                  <a:pt x="152844" y="2209521"/>
                </a:lnTo>
                <a:lnTo>
                  <a:pt x="167959" y="2163483"/>
                </a:lnTo>
                <a:lnTo>
                  <a:pt x="178037" y="2111096"/>
                </a:lnTo>
                <a:lnTo>
                  <a:pt x="188115" y="2050771"/>
                </a:lnTo>
                <a:lnTo>
                  <a:pt x="189795" y="1982508"/>
                </a:lnTo>
                <a:lnTo>
                  <a:pt x="188115" y="1914246"/>
                </a:lnTo>
                <a:lnTo>
                  <a:pt x="178037" y="1853921"/>
                </a:lnTo>
                <a:lnTo>
                  <a:pt x="167959" y="1801533"/>
                </a:lnTo>
                <a:lnTo>
                  <a:pt x="152844" y="1757083"/>
                </a:lnTo>
                <a:lnTo>
                  <a:pt x="134368" y="1714221"/>
                </a:lnTo>
                <a:lnTo>
                  <a:pt x="115892" y="1674533"/>
                </a:lnTo>
                <a:lnTo>
                  <a:pt x="95737" y="1638021"/>
                </a:lnTo>
                <a:lnTo>
                  <a:pt x="75582" y="1603096"/>
                </a:lnTo>
                <a:lnTo>
                  <a:pt x="55427" y="1563408"/>
                </a:lnTo>
                <a:lnTo>
                  <a:pt x="38631" y="1522133"/>
                </a:lnTo>
                <a:lnTo>
                  <a:pt x="23514" y="1476096"/>
                </a:lnTo>
                <a:lnTo>
                  <a:pt x="11757" y="1423708"/>
                </a:lnTo>
                <a:lnTo>
                  <a:pt x="3359" y="1363383"/>
                </a:lnTo>
                <a:lnTo>
                  <a:pt x="0" y="1295121"/>
                </a:lnTo>
                <a:lnTo>
                  <a:pt x="3359" y="1226858"/>
                </a:lnTo>
                <a:lnTo>
                  <a:pt x="11757" y="1166533"/>
                </a:lnTo>
                <a:lnTo>
                  <a:pt x="23514" y="1114146"/>
                </a:lnTo>
                <a:lnTo>
                  <a:pt x="38631" y="1068108"/>
                </a:lnTo>
                <a:lnTo>
                  <a:pt x="55427" y="1025246"/>
                </a:lnTo>
                <a:lnTo>
                  <a:pt x="75582" y="987146"/>
                </a:lnTo>
                <a:lnTo>
                  <a:pt x="115892" y="912533"/>
                </a:lnTo>
                <a:lnTo>
                  <a:pt x="134368" y="874433"/>
                </a:lnTo>
                <a:lnTo>
                  <a:pt x="152844" y="831571"/>
                </a:lnTo>
                <a:lnTo>
                  <a:pt x="167959" y="785533"/>
                </a:lnTo>
                <a:lnTo>
                  <a:pt x="178037" y="733146"/>
                </a:lnTo>
                <a:lnTo>
                  <a:pt x="188115" y="674408"/>
                </a:lnTo>
                <a:lnTo>
                  <a:pt x="189795" y="604558"/>
                </a:lnTo>
                <a:lnTo>
                  <a:pt x="188115" y="536296"/>
                </a:lnTo>
                <a:lnTo>
                  <a:pt x="178037" y="475971"/>
                </a:lnTo>
                <a:lnTo>
                  <a:pt x="167959" y="423583"/>
                </a:lnTo>
                <a:lnTo>
                  <a:pt x="152844" y="379133"/>
                </a:lnTo>
                <a:lnTo>
                  <a:pt x="134368" y="336271"/>
                </a:lnTo>
                <a:lnTo>
                  <a:pt x="115892" y="299758"/>
                </a:lnTo>
                <a:lnTo>
                  <a:pt x="75582" y="225146"/>
                </a:lnTo>
                <a:lnTo>
                  <a:pt x="55427" y="185458"/>
                </a:lnTo>
                <a:lnTo>
                  <a:pt x="38631" y="144183"/>
                </a:lnTo>
                <a:lnTo>
                  <a:pt x="23514" y="98146"/>
                </a:lnTo>
                <a:lnTo>
                  <a:pt x="11757" y="457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Рисунок 6" descr="Изображение выглядит как мультфильм, рисунок, графическая вставка, зарисовка&#10;&#10;Автоматически созданное описание">
            <a:extLst>
              <a:ext uri="{FF2B5EF4-FFF2-40B4-BE49-F238E27FC236}">
                <a16:creationId xmlns:a16="http://schemas.microsoft.com/office/drawing/2014/main" id="{8AD7A64B-F5C9-CE9D-6EA9-75C5F8B30E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594" y="3596550"/>
            <a:ext cx="3115346" cy="311534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DCE04FA-A781-A4B4-6EB5-02E183F44A44}"/>
              </a:ext>
            </a:extLst>
          </p:cNvPr>
          <p:cNvSpPr/>
          <p:nvPr/>
        </p:nvSpPr>
        <p:spPr>
          <a:xfrm>
            <a:off x="963610" y="2565918"/>
            <a:ext cx="4885910" cy="219606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ru-RU" sz="3200" b="1" dirty="0">
                <a:solidFill>
                  <a:schemeClr val="bg2"/>
                </a:solidFill>
              </a:rPr>
              <a:t>24 </a:t>
            </a:r>
            <a:r>
              <a:rPr lang="ru-RU" sz="3200" b="1" dirty="0" err="1">
                <a:solidFill>
                  <a:schemeClr val="bg2"/>
                </a:solidFill>
              </a:rPr>
              <a:t>серпня</a:t>
            </a:r>
            <a:r>
              <a:rPr lang="ru-RU" sz="3200" b="1" dirty="0">
                <a:solidFill>
                  <a:schemeClr val="bg2"/>
                </a:solidFill>
              </a:rPr>
              <a:t> 1991 року</a:t>
            </a:r>
            <a:endParaRPr lang="en-US" sz="32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242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Freeform 6">
            <a:extLst>
              <a:ext uri="{FF2B5EF4-FFF2-40B4-BE49-F238E27FC236}">
                <a16:creationId xmlns:a16="http://schemas.microsoft.com/office/drawing/2014/main" id="{BA15FC70-5D44-4EDC-917B-7183FDE6E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066" name="Rectangle 2058">
            <a:extLst>
              <a:ext uri="{FF2B5EF4-FFF2-40B4-BE49-F238E27FC236}">
                <a16:creationId xmlns:a16="http://schemas.microsoft.com/office/drawing/2014/main" id="{E0FDFFBE-5ED1-4C3A-BECC-06257E024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67" name="Rectangle 2060">
            <a:extLst>
              <a:ext uri="{FF2B5EF4-FFF2-40B4-BE49-F238E27FC236}">
                <a16:creationId xmlns:a16="http://schemas.microsoft.com/office/drawing/2014/main" id="{FA12C1C4-26F6-4081-94EB-94DEAD9517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Сотня Небесна в небо знялася... (сценарій)">
            <a:extLst>
              <a:ext uri="{FF2B5EF4-FFF2-40B4-BE49-F238E27FC236}">
                <a16:creationId xmlns:a16="http://schemas.microsoft.com/office/drawing/2014/main" id="{92BF2D9F-E3C8-E64D-FE9F-5175BDBF79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" r="4200" b="1"/>
          <a:stretch/>
        </p:blipFill>
        <p:spPr bwMode="auto">
          <a:xfrm>
            <a:off x="1140074" y="10"/>
            <a:ext cx="1105192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10ED59-71FA-3CB0-7770-FA1EFF194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621" y="1098388"/>
            <a:ext cx="8134319" cy="379825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700" spc="800" dirty="0" err="1">
                <a:solidFill>
                  <a:srgbClr val="FFFFFF"/>
                </a:solidFill>
              </a:rPr>
              <a:t>Як</a:t>
            </a:r>
            <a:r>
              <a:rPr lang="en-US" sz="6700" spc="800" dirty="0">
                <a:solidFill>
                  <a:srgbClr val="FFFFFF"/>
                </a:solidFill>
              </a:rPr>
              <a:t> </a:t>
            </a:r>
            <a:r>
              <a:rPr lang="en-US" sz="6700" spc="800" dirty="0" err="1">
                <a:solidFill>
                  <a:srgbClr val="FFFFFF"/>
                </a:solidFill>
              </a:rPr>
              <a:t>назвали</a:t>
            </a:r>
            <a:r>
              <a:rPr lang="en-US" sz="6700" spc="800" dirty="0">
                <a:solidFill>
                  <a:srgbClr val="FFFFFF"/>
                </a:solidFill>
              </a:rPr>
              <a:t> </a:t>
            </a:r>
            <a:r>
              <a:rPr lang="en-US" sz="6700" spc="800" dirty="0" err="1">
                <a:solidFill>
                  <a:srgbClr val="FFFFFF"/>
                </a:solidFill>
              </a:rPr>
              <a:t>учасників</a:t>
            </a:r>
            <a:r>
              <a:rPr lang="en-US" sz="6700" spc="800" dirty="0">
                <a:solidFill>
                  <a:srgbClr val="FFFFFF"/>
                </a:solidFill>
              </a:rPr>
              <a:t> </a:t>
            </a:r>
            <a:r>
              <a:rPr lang="en-US" sz="6700" spc="800" dirty="0" err="1">
                <a:solidFill>
                  <a:srgbClr val="FFFFFF"/>
                </a:solidFill>
              </a:rPr>
              <a:t>Революції</a:t>
            </a:r>
            <a:r>
              <a:rPr lang="en-US" sz="6700" spc="800" dirty="0">
                <a:solidFill>
                  <a:srgbClr val="FFFFFF"/>
                </a:solidFill>
              </a:rPr>
              <a:t> </a:t>
            </a:r>
            <a:r>
              <a:rPr lang="en-US" sz="6700" spc="800" dirty="0" err="1">
                <a:solidFill>
                  <a:srgbClr val="FFFFFF"/>
                </a:solidFill>
              </a:rPr>
              <a:t>Гідності</a:t>
            </a:r>
            <a:r>
              <a:rPr lang="en-US" sz="6700" spc="800" dirty="0">
                <a:solidFill>
                  <a:srgbClr val="FFFFFF"/>
                </a:solidFill>
              </a:rPr>
              <a:t>? </a:t>
            </a:r>
          </a:p>
        </p:txBody>
      </p:sp>
      <p:pic>
        <p:nvPicPr>
          <p:cNvPr id="2052" name="Picture 4" descr="Небесна Сотня: чин, який змінив хід історії | Хмельницька міська рада">
            <a:extLst>
              <a:ext uri="{FF2B5EF4-FFF2-40B4-BE49-F238E27FC236}">
                <a16:creationId xmlns:a16="http://schemas.microsoft.com/office/drawing/2014/main" id="{353F4459-DCCD-3189-FF82-A5A001AABE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96" r="36211"/>
          <a:stretch/>
        </p:blipFill>
        <p:spPr bwMode="auto">
          <a:xfrm>
            <a:off x="20" y="10"/>
            <a:ext cx="2814618" cy="6857990"/>
          </a:xfrm>
          <a:custGeom>
            <a:avLst/>
            <a:gdLst/>
            <a:ahLst/>
            <a:cxnLst/>
            <a:rect l="l" t="t" r="r" b="b"/>
            <a:pathLst>
              <a:path w="2814638" h="6858000">
                <a:moveTo>
                  <a:pt x="0" y="0"/>
                </a:moveTo>
                <a:lnTo>
                  <a:pt x="1414463" y="0"/>
                </a:lnTo>
                <a:lnTo>
                  <a:pt x="1438275" y="88900"/>
                </a:lnTo>
                <a:lnTo>
                  <a:pt x="1462088" y="176213"/>
                </a:lnTo>
                <a:lnTo>
                  <a:pt x="1489075" y="261938"/>
                </a:lnTo>
                <a:lnTo>
                  <a:pt x="1519238" y="344488"/>
                </a:lnTo>
                <a:lnTo>
                  <a:pt x="1555750" y="422275"/>
                </a:lnTo>
                <a:lnTo>
                  <a:pt x="1598613" y="495300"/>
                </a:lnTo>
                <a:lnTo>
                  <a:pt x="1644650" y="557213"/>
                </a:lnTo>
                <a:lnTo>
                  <a:pt x="1697038" y="614363"/>
                </a:lnTo>
                <a:lnTo>
                  <a:pt x="1754188" y="669925"/>
                </a:lnTo>
                <a:lnTo>
                  <a:pt x="1817688" y="723900"/>
                </a:lnTo>
                <a:lnTo>
                  <a:pt x="1881188" y="773113"/>
                </a:lnTo>
                <a:lnTo>
                  <a:pt x="1947863" y="825500"/>
                </a:lnTo>
                <a:lnTo>
                  <a:pt x="2016125" y="874713"/>
                </a:lnTo>
                <a:lnTo>
                  <a:pt x="2081213" y="927100"/>
                </a:lnTo>
                <a:lnTo>
                  <a:pt x="2146301" y="979488"/>
                </a:lnTo>
                <a:lnTo>
                  <a:pt x="2206625" y="1033463"/>
                </a:lnTo>
                <a:lnTo>
                  <a:pt x="2262188" y="1090613"/>
                </a:lnTo>
                <a:lnTo>
                  <a:pt x="2311401" y="1150938"/>
                </a:lnTo>
                <a:lnTo>
                  <a:pt x="2355851" y="1214438"/>
                </a:lnTo>
                <a:lnTo>
                  <a:pt x="2389188" y="1282700"/>
                </a:lnTo>
                <a:lnTo>
                  <a:pt x="2414588" y="1358900"/>
                </a:lnTo>
                <a:lnTo>
                  <a:pt x="2428875" y="1439863"/>
                </a:lnTo>
                <a:lnTo>
                  <a:pt x="2435225" y="1524000"/>
                </a:lnTo>
                <a:lnTo>
                  <a:pt x="2435225" y="1608138"/>
                </a:lnTo>
                <a:lnTo>
                  <a:pt x="2428875" y="1695450"/>
                </a:lnTo>
                <a:lnTo>
                  <a:pt x="2417763" y="1785938"/>
                </a:lnTo>
                <a:lnTo>
                  <a:pt x="2405063" y="1874838"/>
                </a:lnTo>
                <a:lnTo>
                  <a:pt x="2393951" y="1963738"/>
                </a:lnTo>
                <a:lnTo>
                  <a:pt x="2382838" y="2052638"/>
                </a:lnTo>
                <a:lnTo>
                  <a:pt x="2374901" y="2143125"/>
                </a:lnTo>
                <a:lnTo>
                  <a:pt x="2371725" y="2230438"/>
                </a:lnTo>
                <a:lnTo>
                  <a:pt x="2376488" y="2314575"/>
                </a:lnTo>
                <a:lnTo>
                  <a:pt x="2387601" y="2398713"/>
                </a:lnTo>
                <a:lnTo>
                  <a:pt x="2408238" y="2476500"/>
                </a:lnTo>
                <a:lnTo>
                  <a:pt x="2436813" y="2555875"/>
                </a:lnTo>
                <a:lnTo>
                  <a:pt x="2471738" y="2633663"/>
                </a:lnTo>
                <a:lnTo>
                  <a:pt x="2513013" y="2711450"/>
                </a:lnTo>
                <a:lnTo>
                  <a:pt x="2557463" y="2789238"/>
                </a:lnTo>
                <a:lnTo>
                  <a:pt x="2603501" y="2868613"/>
                </a:lnTo>
                <a:lnTo>
                  <a:pt x="2649538" y="2944813"/>
                </a:lnTo>
                <a:lnTo>
                  <a:pt x="2692401" y="3024188"/>
                </a:lnTo>
                <a:lnTo>
                  <a:pt x="2732088" y="3101975"/>
                </a:lnTo>
                <a:lnTo>
                  <a:pt x="2765425" y="3184525"/>
                </a:lnTo>
                <a:lnTo>
                  <a:pt x="2792413" y="3265488"/>
                </a:lnTo>
                <a:lnTo>
                  <a:pt x="2808288" y="3346450"/>
                </a:lnTo>
                <a:lnTo>
                  <a:pt x="2814638" y="3429000"/>
                </a:lnTo>
                <a:lnTo>
                  <a:pt x="2808288" y="3511550"/>
                </a:lnTo>
                <a:lnTo>
                  <a:pt x="2792413" y="3592513"/>
                </a:lnTo>
                <a:lnTo>
                  <a:pt x="2765425" y="3673475"/>
                </a:lnTo>
                <a:lnTo>
                  <a:pt x="2732088" y="3756025"/>
                </a:lnTo>
                <a:lnTo>
                  <a:pt x="2692401" y="3833813"/>
                </a:lnTo>
                <a:lnTo>
                  <a:pt x="2649538" y="3913188"/>
                </a:lnTo>
                <a:lnTo>
                  <a:pt x="2603501" y="3989388"/>
                </a:lnTo>
                <a:lnTo>
                  <a:pt x="2557463" y="4068763"/>
                </a:lnTo>
                <a:lnTo>
                  <a:pt x="2513013" y="4146550"/>
                </a:lnTo>
                <a:lnTo>
                  <a:pt x="2471738" y="4224338"/>
                </a:lnTo>
                <a:lnTo>
                  <a:pt x="2436813" y="4302125"/>
                </a:lnTo>
                <a:lnTo>
                  <a:pt x="2408238" y="4381500"/>
                </a:lnTo>
                <a:lnTo>
                  <a:pt x="2387601" y="4459288"/>
                </a:lnTo>
                <a:lnTo>
                  <a:pt x="2376488" y="4543425"/>
                </a:lnTo>
                <a:lnTo>
                  <a:pt x="2371725" y="4627563"/>
                </a:lnTo>
                <a:lnTo>
                  <a:pt x="2374901" y="4714875"/>
                </a:lnTo>
                <a:lnTo>
                  <a:pt x="2382838" y="4805363"/>
                </a:lnTo>
                <a:lnTo>
                  <a:pt x="2393951" y="4894263"/>
                </a:lnTo>
                <a:lnTo>
                  <a:pt x="2405063" y="4983163"/>
                </a:lnTo>
                <a:lnTo>
                  <a:pt x="2417763" y="5072063"/>
                </a:lnTo>
                <a:lnTo>
                  <a:pt x="2428875" y="5162550"/>
                </a:lnTo>
                <a:lnTo>
                  <a:pt x="2435225" y="5249863"/>
                </a:lnTo>
                <a:lnTo>
                  <a:pt x="2435225" y="5334000"/>
                </a:lnTo>
                <a:lnTo>
                  <a:pt x="2428875" y="5418138"/>
                </a:lnTo>
                <a:lnTo>
                  <a:pt x="2414588" y="5499100"/>
                </a:lnTo>
                <a:lnTo>
                  <a:pt x="2389188" y="5575300"/>
                </a:lnTo>
                <a:lnTo>
                  <a:pt x="2355851" y="5643563"/>
                </a:lnTo>
                <a:lnTo>
                  <a:pt x="2311401" y="5707063"/>
                </a:lnTo>
                <a:lnTo>
                  <a:pt x="2262188" y="5767388"/>
                </a:lnTo>
                <a:lnTo>
                  <a:pt x="2206625" y="5824538"/>
                </a:lnTo>
                <a:lnTo>
                  <a:pt x="2146301" y="5878513"/>
                </a:lnTo>
                <a:lnTo>
                  <a:pt x="2081213" y="5930900"/>
                </a:lnTo>
                <a:lnTo>
                  <a:pt x="2016125" y="5983288"/>
                </a:lnTo>
                <a:lnTo>
                  <a:pt x="1947863" y="6032500"/>
                </a:lnTo>
                <a:lnTo>
                  <a:pt x="1881188" y="6084888"/>
                </a:lnTo>
                <a:lnTo>
                  <a:pt x="1817688" y="6134100"/>
                </a:lnTo>
                <a:lnTo>
                  <a:pt x="1754188" y="6188075"/>
                </a:lnTo>
                <a:lnTo>
                  <a:pt x="1697038" y="6243638"/>
                </a:lnTo>
                <a:lnTo>
                  <a:pt x="1644650" y="6300788"/>
                </a:lnTo>
                <a:lnTo>
                  <a:pt x="1598613" y="6362700"/>
                </a:lnTo>
                <a:lnTo>
                  <a:pt x="1555750" y="6435725"/>
                </a:lnTo>
                <a:lnTo>
                  <a:pt x="1519238" y="6513513"/>
                </a:lnTo>
                <a:lnTo>
                  <a:pt x="1489075" y="6596063"/>
                </a:lnTo>
                <a:lnTo>
                  <a:pt x="1462088" y="6681788"/>
                </a:lnTo>
                <a:lnTo>
                  <a:pt x="1438275" y="6769100"/>
                </a:lnTo>
                <a:lnTo>
                  <a:pt x="1414463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8" name="Freeform 11">
            <a:extLst>
              <a:ext uri="{FF2B5EF4-FFF2-40B4-BE49-F238E27FC236}">
                <a16:creationId xmlns:a16="http://schemas.microsoft.com/office/drawing/2014/main" id="{FD080599-053F-4025-83FE-3C6D7EF85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74382" y="0"/>
            <a:ext cx="1646238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3013076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747BBD-B02E-66B0-DB8B-5719242E0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878" y="1308499"/>
            <a:ext cx="10178322" cy="1492132"/>
          </a:xfrm>
        </p:spPr>
        <p:txBody>
          <a:bodyPr/>
          <a:lstStyle/>
          <a:p>
            <a:pPr algn="ctr"/>
            <a:r>
              <a:rPr lang="uk-UA" dirty="0"/>
              <a:t>Небесна сотня </a:t>
            </a:r>
            <a:endParaRPr lang="ru-UA" dirty="0"/>
          </a:p>
        </p:txBody>
      </p:sp>
      <p:pic>
        <p:nvPicPr>
          <p:cNvPr id="3074" name="Picture 2" descr="Стенд «Небесна сотня» - Стенди з патріотичного виховання / D-Grand">
            <a:extLst>
              <a:ext uri="{FF2B5EF4-FFF2-40B4-BE49-F238E27FC236}">
                <a16:creationId xmlns:a16="http://schemas.microsoft.com/office/drawing/2014/main" id="{DF860EFA-DFF9-4C15-96D4-F7CDC1002E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39" y="2912390"/>
            <a:ext cx="5819775" cy="394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День Героїв Небесної Сотні - Бібліотека">
            <a:extLst>
              <a:ext uri="{FF2B5EF4-FFF2-40B4-BE49-F238E27FC236}">
                <a16:creationId xmlns:a16="http://schemas.microsoft.com/office/drawing/2014/main" id="{FD3F8EE2-4FE1-FFC0-D4B1-6DDCD26F13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2414" y="2912390"/>
            <a:ext cx="5279950" cy="3833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Горящая свеча фон - 78 фото">
            <a:extLst>
              <a:ext uri="{FF2B5EF4-FFF2-40B4-BE49-F238E27FC236}">
                <a16:creationId xmlns:a16="http://schemas.microsoft.com/office/drawing/2014/main" id="{B0E3988D-C710-BE61-8F87-7AB98C75F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403" y="546000"/>
            <a:ext cx="1524997" cy="1524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033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Музыкальные ноты картинки - 80 фото">
            <a:extLst>
              <a:ext uri="{FF2B5EF4-FFF2-40B4-BE49-F238E27FC236}">
                <a16:creationId xmlns:a16="http://schemas.microsoft.com/office/drawing/2014/main" id="{B9AB5DA4-6F4B-DE50-6B79-5A2F88445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2982595"/>
            <a:ext cx="9182100" cy="3978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20F2F3-06A2-7BE3-BD9F-D952FDDA9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105991"/>
            <a:ext cx="10178322" cy="1492132"/>
          </a:xfrm>
        </p:spPr>
        <p:txBody>
          <a:bodyPr>
            <a:normAutofit fontScale="90000"/>
          </a:bodyPr>
          <a:lstStyle/>
          <a:p>
            <a:r>
              <a:rPr lang="ru-RU" dirty="0"/>
              <a:t>З </a:t>
            </a:r>
            <a:r>
              <a:rPr lang="ru-RU" dirty="0" err="1"/>
              <a:t>якою</a:t>
            </a:r>
            <a:r>
              <a:rPr lang="ru-RU" dirty="0"/>
              <a:t> </a:t>
            </a:r>
            <a:r>
              <a:rPr lang="ru-RU" dirty="0" err="1"/>
              <a:t>піснею</a:t>
            </a:r>
            <a:r>
              <a:rPr lang="ru-RU" dirty="0"/>
              <a:t> </a:t>
            </a:r>
            <a:r>
              <a:rPr lang="ru-RU" dirty="0" err="1"/>
              <a:t>український</a:t>
            </a:r>
            <a:r>
              <a:rPr lang="ru-RU" dirty="0"/>
              <a:t> гурт «Калуш Оркестра» </a:t>
            </a:r>
            <a:r>
              <a:rPr lang="ru-RU" dirty="0" err="1"/>
              <a:t>виграв</a:t>
            </a:r>
            <a:r>
              <a:rPr lang="ru-RU" dirty="0"/>
              <a:t> на </a:t>
            </a:r>
            <a:r>
              <a:rPr lang="ru-RU" dirty="0" err="1"/>
              <a:t>пісенному</a:t>
            </a:r>
            <a:r>
              <a:rPr lang="ru-RU" dirty="0"/>
              <a:t> </a:t>
            </a:r>
            <a:r>
              <a:rPr lang="ru-RU" dirty="0" err="1"/>
              <a:t>конкурсі</a:t>
            </a:r>
            <a:r>
              <a:rPr lang="ru-RU" dirty="0"/>
              <a:t> «Євробачення-2022»?</a:t>
            </a:r>
            <a:br>
              <a:rPr lang="ru-RU" dirty="0"/>
            </a:br>
            <a:br>
              <a:rPr lang="ru-RU" dirty="0"/>
            </a:br>
            <a:endParaRPr lang="ru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733CB1-83A5-385C-CFF2-0BFC6B8CA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3523" y="2500681"/>
            <a:ext cx="5004123" cy="2814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22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2CDE6D-CB97-CD64-70BA-401E87B4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839" y="793869"/>
            <a:ext cx="10178322" cy="1492132"/>
          </a:xfrm>
        </p:spPr>
        <p:txBody>
          <a:bodyPr>
            <a:noAutofit/>
          </a:bodyPr>
          <a:lstStyle/>
          <a:p>
            <a:pPr algn="ctr"/>
            <a:r>
              <a:rPr lang="uk-UA" sz="6600" b="1" dirty="0">
                <a:ln w="28575">
                  <a:solidFill>
                    <a:srgbClr val="1D208F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  <a:t>МОЛОДЦІ!</a:t>
            </a:r>
            <a:br>
              <a:rPr lang="en-US" sz="6600" b="1" dirty="0">
                <a:ln w="28575">
                  <a:solidFill>
                    <a:srgbClr val="1D208F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</a:rPr>
            </a:br>
            <a:endParaRPr lang="ru-UA" sz="6600" b="1" dirty="0">
              <a:solidFill>
                <a:srgbClr val="FF0000"/>
              </a:solidFill>
            </a:endParaRPr>
          </a:p>
        </p:txBody>
      </p:sp>
      <p:pic>
        <p:nvPicPr>
          <p:cNvPr id="4" name="Picture 5" descr="C:\Users\Acer\Desktop\ЕОР Тонюк 2021\для початк класів\1faac66da558b39ce1b69794e4285496_XL.jpg">
            <a:extLst>
              <a:ext uri="{FF2B5EF4-FFF2-40B4-BE49-F238E27FC236}">
                <a16:creationId xmlns:a16="http://schemas.microsoft.com/office/drawing/2014/main" id="{1D31A46C-EE5B-C94A-9C4E-843E0811BC8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748844" y="2136712"/>
            <a:ext cx="6389511" cy="35941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2" descr="Как Нарисовать Лайк (52 Фото)">
            <a:extLst>
              <a:ext uri="{FF2B5EF4-FFF2-40B4-BE49-F238E27FC236}">
                <a16:creationId xmlns:a16="http://schemas.microsoft.com/office/drawing/2014/main" id="{FCB66F92-2C98-95FB-D152-C08C730E805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UA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65A221-406F-7027-0646-E828E5F2C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2174" y="4884743"/>
            <a:ext cx="1962151" cy="1849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66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Эмблема">
  <a:themeElements>
    <a:clrScheme name="Эмблема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Эмблема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Эмблема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TM10001106[[fn=Эмблема]]</Template>
  <TotalTime>384</TotalTime>
  <Words>356</Words>
  <Application>Microsoft Office PowerPoint</Application>
  <PresentationFormat>Широкоэкранный</PresentationFormat>
  <Paragraphs>74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4" baseType="lpstr">
      <vt:lpstr>Arial</vt:lpstr>
      <vt:lpstr>Arial Narrow</vt:lpstr>
      <vt:lpstr>Bahnschrift SemiBold SemiConden</vt:lpstr>
      <vt:lpstr>Calibri</vt:lpstr>
      <vt:lpstr>Corbel</vt:lpstr>
      <vt:lpstr>Gill Sans MT</vt:lpstr>
      <vt:lpstr>Impact</vt:lpstr>
      <vt:lpstr>Segoe Script</vt:lpstr>
      <vt:lpstr>Эмблема</vt:lpstr>
      <vt:lpstr>Вікторина  “відун”</vt:lpstr>
      <vt:lpstr>Що в перекладі з тюркської означає слово «козак»?</vt:lpstr>
      <vt:lpstr>Що в перекладі з тюркської означає слово «козак»?</vt:lpstr>
      <vt:lpstr>Презентация PowerPoint</vt:lpstr>
      <vt:lpstr>Презентация PowerPoint</vt:lpstr>
      <vt:lpstr>Яка історична спадщина козацьких часів знаходиться в місті Олешки ? </vt:lpstr>
      <vt:lpstr>Презентация PowerPoint</vt:lpstr>
      <vt:lpstr>Презентация PowerPoint</vt:lpstr>
      <vt:lpstr>Як на Січі називали хлопчиків-підлітків, які були помічниками і зброєносцями в досвідчених запорозьких козаків і військових старшин? </vt:lpstr>
      <vt:lpstr>Хто був головою  козацького уряду? </vt:lpstr>
      <vt:lpstr>Що було головною ознакою та символом влади гетьмана</vt:lpstr>
      <vt:lpstr>Яким морем плавали  козаки бити турків?  </vt:lpstr>
      <vt:lpstr>Як називався козацький човен? </vt:lpstr>
      <vt:lpstr>Як називався козацький човен? </vt:lpstr>
      <vt:lpstr>Як називалась козацька польова каша з сала, пшона та картоплі? </vt:lpstr>
      <vt:lpstr>  Як називаються  козацькі штани?  </vt:lpstr>
      <vt:lpstr>  Як називаються  козацькі штани?  </vt:lpstr>
      <vt:lpstr>Як називається  довге пасмо волосся –  зачіска козака?  </vt:lpstr>
      <vt:lpstr>Хто з відомих українців зображений на 10 гривнях? </vt:lpstr>
      <vt:lpstr>Іван Мазепа - Гетьман Війська Запорозького</vt:lpstr>
      <vt:lpstr>Коли Україна здобула незалежність?</vt:lpstr>
      <vt:lpstr>Як назвали учасників Революції Гідності? </vt:lpstr>
      <vt:lpstr>Небесна сотня </vt:lpstr>
      <vt:lpstr>З якою піснею український гурт «Калуш Оркестра» виграв на пісенному конкурсі «Євробачення-2022»?  </vt:lpstr>
      <vt:lpstr>МОЛОДЦІ!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Вікторина  “відун”</dc:title>
  <dc:creator>Anna Mytsak</dc:creator>
  <cp:lastModifiedBy>Ольга Мицак</cp:lastModifiedBy>
  <cp:revision>20</cp:revision>
  <dcterms:created xsi:type="dcterms:W3CDTF">2024-04-07T18:27:17Z</dcterms:created>
  <dcterms:modified xsi:type="dcterms:W3CDTF">2024-04-09T18:26:24Z</dcterms:modified>
</cp:coreProperties>
</file>