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Nunito"/>
      <p:regular r:id="rId17"/>
      <p:bold r:id="rId18"/>
      <p:italic r:id="rId19"/>
      <p:boldItalic r:id="rId20"/>
    </p:embeddedFont>
    <p:embeddedFont>
      <p:font typeface="Maven Pro"/>
      <p:regular r:id="rId21"/>
      <p:bold r:id="rId22"/>
    </p:embeddedFont>
    <p:embeddedFont>
      <p:font typeface="Fondamento"/>
      <p:regular r:id="rId23"/>
      <p: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11" Type="http://schemas.openxmlformats.org/officeDocument/2006/relationships/slide" Target="slides/slide6.xml"/><Relationship Id="rId22" Type="http://schemas.openxmlformats.org/officeDocument/2006/relationships/font" Target="fonts/MavenPro-bold.fntdata"/><Relationship Id="rId10" Type="http://schemas.openxmlformats.org/officeDocument/2006/relationships/slide" Target="slides/slide5.xml"/><Relationship Id="rId21" Type="http://schemas.openxmlformats.org/officeDocument/2006/relationships/font" Target="fonts/MavenPro-regular.fntdata"/><Relationship Id="rId13" Type="http://schemas.openxmlformats.org/officeDocument/2006/relationships/slide" Target="slides/slide8.xml"/><Relationship Id="rId24" Type="http://schemas.openxmlformats.org/officeDocument/2006/relationships/font" Target="fonts/Fondamento-italic.fntdata"/><Relationship Id="rId12" Type="http://schemas.openxmlformats.org/officeDocument/2006/relationships/slide" Target="slides/slide7.xml"/><Relationship Id="rId23" Type="http://schemas.openxmlformats.org/officeDocument/2006/relationships/font" Target="fonts/Fondamen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italic.fntdata"/><Relationship Id="rId6" Type="http://schemas.openxmlformats.org/officeDocument/2006/relationships/slide" Target="slides/slide1.xml"/><Relationship Id="rId18" Type="http://schemas.openxmlformats.org/officeDocument/2006/relationships/font" Target="fonts/Nuni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1a3df7251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21a3df7251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21a3df725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21a3df725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21bf0ce3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21bf0ce3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21a3df7251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21a3df725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21ab70c9b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21ab70c9b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21ae8a04c5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21ae8a04c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21ae8a04c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21ae8a04c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21a3df7251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21a3df7251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1a3df7251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21a3df7251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21ab70c9b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21ab70c9b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939900" y="361900"/>
            <a:ext cx="8001000" cy="120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7AD914"/>
                </a:solidFill>
              </a:rPr>
              <a:t>Розвиток критичного мислення та творчих здібностей учнів під час адаптації програм  до умов воєнного стану </a:t>
            </a:r>
            <a:r>
              <a:rPr lang="ru">
                <a:solidFill>
                  <a:srgbClr val="7AD914"/>
                </a:solidFill>
              </a:rPr>
              <a:t>на уроках історії </a:t>
            </a:r>
            <a:endParaRPr>
              <a:solidFill>
                <a:srgbClr val="7AD914"/>
              </a:solidFill>
            </a:endParaRPr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6396850" y="456365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Вчитель: Решетняк Л. О.</a:t>
            </a:r>
            <a:endParaRPr/>
          </a:p>
        </p:txBody>
      </p:sp>
      <p:pic>
        <p:nvPicPr>
          <p:cNvPr id="279" name="Google Shape;279;p13"/>
          <p:cNvPicPr preferRelativeResize="0"/>
          <p:nvPr/>
        </p:nvPicPr>
        <p:blipFill>
          <a:blip r:embed="rId3">
            <a:alphaModFix amt="93000"/>
          </a:blip>
          <a:stretch>
            <a:fillRect/>
          </a:stretch>
        </p:blipFill>
        <p:spPr>
          <a:xfrm>
            <a:off x="2016250" y="1985450"/>
            <a:ext cx="4380600" cy="3082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/>
          <p:nvPr/>
        </p:nvSpPr>
        <p:spPr>
          <a:xfrm>
            <a:off x="740200" y="1149075"/>
            <a:ext cx="7059000" cy="3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rgbClr val="7AD914"/>
                </a:solidFill>
                <a:latin typeface="Fondamento"/>
                <a:ea typeface="Fondamento"/>
                <a:cs typeface="Fondamento"/>
                <a:sym typeface="Fondamento"/>
              </a:rPr>
              <a:t>Фундаментальна мета сучасної освіти полягає не в тому, щоб дати дітям інформацію, а в тому, щоб розвивати в них критичний спосіб мислення. </a:t>
            </a:r>
            <a:endParaRPr b="1" sz="3300">
              <a:solidFill>
                <a:srgbClr val="7AD914"/>
              </a:solidFill>
              <a:latin typeface="Fondamento"/>
              <a:ea typeface="Fondamento"/>
              <a:cs typeface="Fondamento"/>
              <a:sym typeface="Fondamen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chemeClr val="dk2"/>
                </a:solidFill>
                <a:latin typeface="Fondamento"/>
                <a:ea typeface="Fondamento"/>
                <a:cs typeface="Fondamento"/>
                <a:sym typeface="Fondamento"/>
              </a:rPr>
              <a:t>                                        Дж. Дьюї</a:t>
            </a:r>
            <a:endParaRPr b="1" sz="3300">
              <a:solidFill>
                <a:schemeClr val="dk2"/>
              </a:solidFill>
              <a:latin typeface="Fondamento"/>
              <a:ea typeface="Fondamento"/>
              <a:cs typeface="Fondamento"/>
              <a:sym typeface="Fondamen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9025" y="0"/>
            <a:ext cx="482243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/>
          <p:nvPr/>
        </p:nvSpPr>
        <p:spPr>
          <a:xfrm>
            <a:off x="356100" y="370575"/>
            <a:ext cx="8431800" cy="41328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5" name="Google Shape;295;p16"/>
          <p:cNvSpPr txBox="1"/>
          <p:nvPr/>
        </p:nvSpPr>
        <p:spPr>
          <a:xfrm>
            <a:off x="1388850" y="1105575"/>
            <a:ext cx="6366300" cy="26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chemeClr val="dk2"/>
                </a:solidFill>
              </a:rPr>
              <a:t>Критичне мислення </a:t>
            </a:r>
            <a:r>
              <a:rPr b="1" lang="ru" sz="2300">
                <a:solidFill>
                  <a:srgbClr val="BF9000"/>
                </a:solidFill>
              </a:rPr>
              <a:t>- це система суджень, що допомагає розглядати події, робити висновки і давати оцінку подіям, аналізувати їх. Вміння просіювати інформацію та вирішувати, що важливо, а що ні, буде потрібне учням для успіху у світі, який швидко змінюється.</a:t>
            </a:r>
            <a:endParaRPr b="1" sz="2500">
              <a:solidFill>
                <a:srgbClr val="BF9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17"/>
          <p:cNvPicPr preferRelativeResize="0"/>
          <p:nvPr/>
        </p:nvPicPr>
        <p:blipFill rotWithShape="1">
          <a:blip r:embed="rId3">
            <a:alphaModFix/>
          </a:blip>
          <a:srcRect b="19032" l="11291" r="23361" t="4097"/>
          <a:stretch/>
        </p:blipFill>
        <p:spPr>
          <a:xfrm>
            <a:off x="3010850" y="1164150"/>
            <a:ext cx="4811651" cy="339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7"/>
          <p:cNvSpPr txBox="1"/>
          <p:nvPr/>
        </p:nvSpPr>
        <p:spPr>
          <a:xfrm>
            <a:off x="408900" y="123400"/>
            <a:ext cx="8326200" cy="4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7AD914"/>
                </a:solidFill>
                <a:latin typeface="Nunito"/>
                <a:ea typeface="Nunito"/>
                <a:cs typeface="Nunito"/>
                <a:sym typeface="Nunito"/>
              </a:rPr>
              <a:t>Ф</a:t>
            </a:r>
            <a:r>
              <a:rPr b="1" lang="ru" sz="3200">
                <a:solidFill>
                  <a:srgbClr val="7AD914"/>
                </a:solidFill>
                <a:latin typeface="Nunito"/>
                <a:ea typeface="Nunito"/>
                <a:cs typeface="Nunito"/>
                <a:sym typeface="Nunito"/>
              </a:rPr>
              <a:t>ормування критичного мислення на різних етапах уроку</a:t>
            </a:r>
            <a:endParaRPr b="1" sz="3200">
              <a:solidFill>
                <a:srgbClr val="7AD91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2" name="Google Shape;302;p17"/>
          <p:cNvSpPr txBox="1"/>
          <p:nvPr/>
        </p:nvSpPr>
        <p:spPr>
          <a:xfrm>
            <a:off x="1599975" y="4075350"/>
            <a:ext cx="3273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Етап актуалізації</a:t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3" name="Google Shape;303;p17"/>
          <p:cNvSpPr txBox="1"/>
          <p:nvPr/>
        </p:nvSpPr>
        <p:spPr>
          <a:xfrm>
            <a:off x="995525" y="3594213"/>
            <a:ext cx="40434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Етап усвідомлення знань</a:t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4" name="Google Shape;304;p17"/>
          <p:cNvSpPr txBox="1"/>
          <p:nvPr/>
        </p:nvSpPr>
        <p:spPr>
          <a:xfrm>
            <a:off x="2535425" y="3186900"/>
            <a:ext cx="25035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Етап рефлексії</a:t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/>
          <p:cNvSpPr/>
          <p:nvPr/>
        </p:nvSpPr>
        <p:spPr>
          <a:xfrm>
            <a:off x="6577550" y="78125"/>
            <a:ext cx="2715000" cy="23982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1A73E8"/>
                </a:solidFill>
                <a:latin typeface="Nunito"/>
                <a:ea typeface="Nunito"/>
                <a:cs typeface="Nunito"/>
                <a:sym typeface="Nunito"/>
              </a:rPr>
              <a:t>Хмаринки слів</a:t>
            </a:r>
            <a:endParaRPr b="1" sz="2000">
              <a:solidFill>
                <a:srgbClr val="1A73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0" name="Google Shape;310;p18"/>
          <p:cNvSpPr/>
          <p:nvPr/>
        </p:nvSpPr>
        <p:spPr>
          <a:xfrm>
            <a:off x="3335175" y="241350"/>
            <a:ext cx="2715000" cy="23982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latin typeface="Nunito"/>
                <a:ea typeface="Nunito"/>
                <a:cs typeface="Nunito"/>
                <a:sym typeface="Nunito"/>
              </a:rPr>
              <a:t>“Історичний волейбол”</a:t>
            </a:r>
            <a:endParaRPr b="1" sz="19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1" name="Google Shape;311;p18"/>
          <p:cNvSpPr/>
          <p:nvPr/>
        </p:nvSpPr>
        <p:spPr>
          <a:xfrm>
            <a:off x="5117600" y="2476325"/>
            <a:ext cx="2715000" cy="23982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“Виправ помилку”</a:t>
            </a:r>
            <a:endParaRPr sz="240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2" name="Google Shape;312;p18"/>
          <p:cNvSpPr/>
          <p:nvPr/>
        </p:nvSpPr>
        <p:spPr>
          <a:xfrm>
            <a:off x="1207800" y="2571750"/>
            <a:ext cx="2961000" cy="23982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FF00FF"/>
                </a:solidFill>
                <a:latin typeface="Nunito"/>
                <a:ea typeface="Nunito"/>
                <a:cs typeface="Nunito"/>
                <a:sym typeface="Nunito"/>
              </a:rPr>
              <a:t>“Світлофор”</a:t>
            </a:r>
            <a:endParaRPr sz="2300">
              <a:solidFill>
                <a:srgbClr val="FF00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128025" y="491650"/>
            <a:ext cx="2961000" cy="23982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rgbClr val="B45F06"/>
                </a:solidFill>
                <a:latin typeface="Nunito"/>
                <a:ea typeface="Nunito"/>
                <a:cs typeface="Nunito"/>
                <a:sym typeface="Nunito"/>
              </a:rPr>
              <a:t>“Генератор ідей”</a:t>
            </a:r>
            <a:endParaRPr b="1" sz="2300">
              <a:solidFill>
                <a:srgbClr val="B45F0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4" name="Google Shape;314;p18"/>
          <p:cNvSpPr txBox="1"/>
          <p:nvPr/>
        </p:nvSpPr>
        <p:spPr>
          <a:xfrm>
            <a:off x="212275" y="93225"/>
            <a:ext cx="32580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200">
                <a:latin typeface="Nunito"/>
                <a:ea typeface="Nunito"/>
                <a:cs typeface="Nunito"/>
                <a:sym typeface="Nunito"/>
              </a:rPr>
              <a:t>ЕТАП АКТУАЛІЗАЦІЇ</a:t>
            </a:r>
            <a:endParaRPr b="1" i="1" sz="22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9"/>
          <p:cNvSpPr/>
          <p:nvPr/>
        </p:nvSpPr>
        <p:spPr>
          <a:xfrm>
            <a:off x="0" y="1179275"/>
            <a:ext cx="2847900" cy="16791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Робота  з текстом, з візуальними джерелами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0" name="Google Shape;320;p19"/>
          <p:cNvSpPr/>
          <p:nvPr/>
        </p:nvSpPr>
        <p:spPr>
          <a:xfrm>
            <a:off x="0" y="3021025"/>
            <a:ext cx="3031800" cy="18402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Робота з документами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1" name="Google Shape;321;p19"/>
          <p:cNvSpPr/>
          <p:nvPr/>
        </p:nvSpPr>
        <p:spPr>
          <a:xfrm>
            <a:off x="3088950" y="621172"/>
            <a:ext cx="2706900" cy="14631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latin typeface="Nunito"/>
                <a:ea typeface="Nunito"/>
                <a:cs typeface="Nunito"/>
                <a:sym typeface="Nunito"/>
              </a:rPr>
              <a:t>3 D реконструкції</a:t>
            </a:r>
            <a:endParaRPr b="1" sz="2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2" name="Google Shape;322;p19"/>
          <p:cNvSpPr/>
          <p:nvPr/>
        </p:nvSpPr>
        <p:spPr>
          <a:xfrm>
            <a:off x="3088950" y="2310475"/>
            <a:ext cx="2966100" cy="16791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“Займи позицію”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3" name="Google Shape;323;p19"/>
          <p:cNvSpPr/>
          <p:nvPr/>
        </p:nvSpPr>
        <p:spPr>
          <a:xfrm>
            <a:off x="5959225" y="1643425"/>
            <a:ext cx="2620500" cy="15261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Nunito"/>
                <a:ea typeface="Nunito"/>
                <a:cs typeface="Nunito"/>
                <a:sym typeface="Nunito"/>
              </a:rPr>
              <a:t>Кластер</a:t>
            </a:r>
            <a:endParaRPr b="1" sz="21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4" name="Google Shape;324;p19"/>
          <p:cNvSpPr/>
          <p:nvPr/>
        </p:nvSpPr>
        <p:spPr>
          <a:xfrm>
            <a:off x="6532275" y="0"/>
            <a:ext cx="2620500" cy="15261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latin typeface="Nunito"/>
                <a:ea typeface="Nunito"/>
                <a:cs typeface="Nunito"/>
                <a:sym typeface="Nunito"/>
              </a:rPr>
              <a:t>Ментальні карти</a:t>
            </a:r>
            <a:endParaRPr sz="2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5" name="Google Shape;325;p19"/>
          <p:cNvSpPr txBox="1"/>
          <p:nvPr/>
        </p:nvSpPr>
        <p:spPr>
          <a:xfrm>
            <a:off x="725100" y="153550"/>
            <a:ext cx="47967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latin typeface="Nunito"/>
                <a:ea typeface="Nunito"/>
                <a:cs typeface="Nunito"/>
                <a:sym typeface="Nunito"/>
              </a:rPr>
              <a:t>ЕТАП ЗАСВОЄННЯ І УСВІДОМЛЕННЯ ЗНАНЬ</a:t>
            </a:r>
            <a:endParaRPr b="1" sz="19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6" name="Google Shape;326;p19"/>
          <p:cNvSpPr/>
          <p:nvPr/>
        </p:nvSpPr>
        <p:spPr>
          <a:xfrm>
            <a:off x="5778100" y="3286850"/>
            <a:ext cx="3374700" cy="16791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Nunito"/>
                <a:ea typeface="Nunito"/>
                <a:cs typeface="Nunito"/>
                <a:sym typeface="Nunito"/>
              </a:rPr>
              <a:t>Минуле=сучасне</a:t>
            </a:r>
            <a:endParaRPr b="1" sz="21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0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0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0"/>
          <p:cNvSpPr txBox="1"/>
          <p:nvPr/>
        </p:nvSpPr>
        <p:spPr>
          <a:xfrm>
            <a:off x="121775" y="168650"/>
            <a:ext cx="60333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latin typeface="Nunito"/>
                <a:ea typeface="Nunito"/>
                <a:cs typeface="Nunito"/>
                <a:sym typeface="Nunito"/>
              </a:rPr>
              <a:t>Етап рефлексії та закріплення знань</a:t>
            </a:r>
            <a:endParaRPr b="1" sz="24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4" name="Google Shape;334;p20"/>
          <p:cNvSpPr/>
          <p:nvPr/>
        </p:nvSpPr>
        <p:spPr>
          <a:xfrm>
            <a:off x="287675" y="832325"/>
            <a:ext cx="2398200" cy="1739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5" name="Google Shape;335;p20"/>
          <p:cNvSpPr/>
          <p:nvPr/>
        </p:nvSpPr>
        <p:spPr>
          <a:xfrm>
            <a:off x="440075" y="984725"/>
            <a:ext cx="2398200" cy="1739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Nunito"/>
                <a:ea typeface="Nunito"/>
                <a:cs typeface="Nunito"/>
                <a:sym typeface="Nunito"/>
              </a:rPr>
              <a:t>“Уявімо, що…”</a:t>
            </a:r>
            <a:endParaRPr b="1" sz="1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6" name="Google Shape;336;p20"/>
          <p:cNvSpPr/>
          <p:nvPr/>
        </p:nvSpPr>
        <p:spPr>
          <a:xfrm>
            <a:off x="287675" y="3173400"/>
            <a:ext cx="2398200" cy="1739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Сенкан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7" name="Google Shape;337;p20"/>
          <p:cNvSpPr/>
          <p:nvPr/>
        </p:nvSpPr>
        <p:spPr>
          <a:xfrm>
            <a:off x="3565500" y="771950"/>
            <a:ext cx="2398200" cy="1739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“Одягни історичного персонажа”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8" name="Google Shape;338;p20"/>
          <p:cNvSpPr/>
          <p:nvPr/>
        </p:nvSpPr>
        <p:spPr>
          <a:xfrm>
            <a:off x="3372900" y="3028925"/>
            <a:ext cx="2398200" cy="1739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“Збери пазл”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9" name="Google Shape;339;p20"/>
          <p:cNvSpPr/>
          <p:nvPr/>
        </p:nvSpPr>
        <p:spPr>
          <a:xfrm>
            <a:off x="6253500" y="2258025"/>
            <a:ext cx="2398200" cy="1739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Анаграма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0" name="Google Shape;340;p20"/>
          <p:cNvSpPr/>
          <p:nvPr/>
        </p:nvSpPr>
        <p:spPr>
          <a:xfrm>
            <a:off x="6315400" y="102625"/>
            <a:ext cx="2398200" cy="1739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“Віднови речення”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"/>
          <p:cNvSpPr txBox="1"/>
          <p:nvPr/>
        </p:nvSpPr>
        <p:spPr>
          <a:xfrm>
            <a:off x="1298300" y="63050"/>
            <a:ext cx="66819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700">
                <a:solidFill>
                  <a:srgbClr val="00FF00"/>
                </a:solidFill>
                <a:latin typeface="Nunito"/>
                <a:ea typeface="Nunito"/>
                <a:cs typeface="Nunito"/>
                <a:sym typeface="Nunito"/>
              </a:rPr>
              <a:t>Вправа  “Руйнуємо міфи”</a:t>
            </a:r>
            <a:endParaRPr b="1" sz="3700">
              <a:solidFill>
                <a:srgbClr val="00FF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6" name="Google Shape;346;p21"/>
          <p:cNvSpPr/>
          <p:nvPr/>
        </p:nvSpPr>
        <p:spPr>
          <a:xfrm>
            <a:off x="120675" y="1297688"/>
            <a:ext cx="3033375" cy="1576225"/>
          </a:xfrm>
          <a:prstGeom prst="flowChartPunchedTap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latin typeface="Nunito"/>
                <a:ea typeface="Nunito"/>
                <a:cs typeface="Nunito"/>
                <a:sym typeface="Nunito"/>
              </a:rPr>
              <a:t>“Русь - це росія”</a:t>
            </a:r>
            <a:endParaRPr sz="2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7" name="Google Shape;347;p21"/>
          <p:cNvSpPr/>
          <p:nvPr/>
        </p:nvSpPr>
        <p:spPr>
          <a:xfrm>
            <a:off x="120675" y="3755750"/>
            <a:ext cx="3181075" cy="1387750"/>
          </a:xfrm>
          <a:prstGeom prst="flowChartPunchedTap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Nunito"/>
                <a:ea typeface="Nunito"/>
                <a:cs typeface="Nunito"/>
                <a:sym typeface="Nunito"/>
              </a:rPr>
              <a:t>“Українська мова - діалект російської”</a:t>
            </a:r>
            <a:endParaRPr sz="21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8" name="Google Shape;348;p21"/>
          <p:cNvSpPr/>
          <p:nvPr/>
        </p:nvSpPr>
        <p:spPr>
          <a:xfrm>
            <a:off x="6279000" y="983150"/>
            <a:ext cx="2897600" cy="1478125"/>
          </a:xfrm>
          <a:prstGeom prst="flowChartPunchedTap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Nunito"/>
                <a:ea typeface="Nunito"/>
                <a:cs typeface="Nunito"/>
                <a:sym typeface="Nunito"/>
              </a:rPr>
              <a:t>“Крим завжди був російський”</a:t>
            </a:r>
            <a:endParaRPr sz="1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9" name="Google Shape;349;p21"/>
          <p:cNvSpPr/>
          <p:nvPr/>
        </p:nvSpPr>
        <p:spPr>
          <a:xfrm>
            <a:off x="5782800" y="3755750"/>
            <a:ext cx="3181075" cy="1387750"/>
          </a:xfrm>
          <a:prstGeom prst="flowChartPunchedTap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"/>
                <a:ea typeface="Nunito"/>
                <a:cs typeface="Nunito"/>
                <a:sym typeface="Nunito"/>
              </a:rPr>
              <a:t>“Б. Хмельницький об’єднав Гетьманщину з Московією”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0" name="Google Shape;350;p21"/>
          <p:cNvSpPr/>
          <p:nvPr/>
        </p:nvSpPr>
        <p:spPr>
          <a:xfrm>
            <a:off x="3122563" y="2461263"/>
            <a:ext cx="3033375" cy="1576225"/>
          </a:xfrm>
          <a:prstGeom prst="flowChartPunchedTap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latin typeface="Nunito"/>
                <a:ea typeface="Nunito"/>
                <a:cs typeface="Nunito"/>
                <a:sym typeface="Nunito"/>
              </a:rPr>
              <a:t>“Українці і рускіє - один народ”</a:t>
            </a:r>
            <a:endParaRPr sz="2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1" name="Google Shape;351;p21"/>
          <p:cNvSpPr/>
          <p:nvPr/>
        </p:nvSpPr>
        <p:spPr>
          <a:xfrm>
            <a:off x="3301750" y="907700"/>
            <a:ext cx="2897600" cy="1478125"/>
          </a:xfrm>
          <a:prstGeom prst="flowChartPunchedTap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Nunito"/>
                <a:ea typeface="Nunito"/>
                <a:cs typeface="Nunito"/>
                <a:sym typeface="Nunito"/>
              </a:rPr>
              <a:t>“Жителі Донбасу і Криму провели референдум про входження до росії”</a:t>
            </a:r>
            <a:endParaRPr sz="17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60625"/>
            <a:ext cx="5105726" cy="287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2"/>
          <p:cNvPicPr preferRelativeResize="0"/>
          <p:nvPr/>
        </p:nvPicPr>
        <p:blipFill rotWithShape="1">
          <a:blip r:embed="rId4">
            <a:alphaModFix/>
          </a:blip>
          <a:srcRect b="13504" l="21943" r="-1706" t="-1086"/>
          <a:stretch/>
        </p:blipFill>
        <p:spPr>
          <a:xfrm>
            <a:off x="4770325" y="60625"/>
            <a:ext cx="4255503" cy="26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5425" y="1678250"/>
            <a:ext cx="6485375" cy="3646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23"/>
          <p:cNvPicPr preferRelativeResize="0"/>
          <p:nvPr/>
        </p:nvPicPr>
        <p:blipFill rotWithShape="1">
          <a:blip r:embed="rId3">
            <a:alphaModFix/>
          </a:blip>
          <a:srcRect b="8724" l="22445" r="28729" t="14405"/>
          <a:stretch/>
        </p:blipFill>
        <p:spPr>
          <a:xfrm>
            <a:off x="62025" y="575900"/>
            <a:ext cx="3680875" cy="325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3"/>
          <p:cNvPicPr preferRelativeResize="0"/>
          <p:nvPr/>
        </p:nvPicPr>
        <p:blipFill rotWithShape="1">
          <a:blip r:embed="rId4">
            <a:alphaModFix/>
          </a:blip>
          <a:srcRect b="14591" l="37126" r="33180" t="14406"/>
          <a:stretch/>
        </p:blipFill>
        <p:spPr>
          <a:xfrm>
            <a:off x="6366375" y="1360250"/>
            <a:ext cx="2715051" cy="36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3"/>
          <p:cNvPicPr preferRelativeResize="0"/>
          <p:nvPr/>
        </p:nvPicPr>
        <p:blipFill rotWithShape="1">
          <a:blip r:embed="rId5">
            <a:alphaModFix/>
          </a:blip>
          <a:srcRect b="8182" l="23084" r="24581" t="9990"/>
          <a:stretch/>
        </p:blipFill>
        <p:spPr>
          <a:xfrm>
            <a:off x="3636325" y="2782950"/>
            <a:ext cx="2533950" cy="2227524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3"/>
          <p:cNvSpPr txBox="1"/>
          <p:nvPr/>
        </p:nvSpPr>
        <p:spPr>
          <a:xfrm>
            <a:off x="4254675" y="379800"/>
            <a:ext cx="4163100" cy="6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latin typeface="Nunito"/>
                <a:ea typeface="Nunito"/>
                <a:cs typeface="Nunito"/>
                <a:sym typeface="Nunito"/>
              </a:rPr>
              <a:t>Хмаринки слів</a:t>
            </a:r>
            <a:endParaRPr b="1" sz="31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