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21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823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54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2326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228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208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033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56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33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03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4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70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560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989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04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357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34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F9FE818-9A07-4957-946A-81B4970CF088}" type="datetimeFigureOut">
              <a:rPr lang="uk-UA" smtClean="0"/>
              <a:t>27.08.2025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266B99-194B-4A14-BB5F-F586BEAC273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345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99953" y="2592976"/>
            <a:ext cx="6183087" cy="2664823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4000" b="1" dirty="0" smtClean="0">
                <a:latin typeface="Bahnschrift Light SemiCondensed" panose="020B0502040204020203" pitchFamily="34" charset="0"/>
              </a:rPr>
              <a:t>Аналіз</a:t>
            </a:r>
            <a:r>
              <a:rPr lang="uk-UA" sz="4000" dirty="0">
                <a:latin typeface="Bahnschrift Light SemiCondensed" panose="020B0502040204020203" pitchFamily="34" charset="0"/>
              </a:rPr>
              <a:t/>
            </a:r>
            <a:br>
              <a:rPr lang="uk-UA" sz="4000" dirty="0">
                <a:latin typeface="Bahnschrift Light SemiCondensed" panose="020B0502040204020203" pitchFamily="34" charset="0"/>
              </a:rPr>
            </a:br>
            <a:r>
              <a:rPr lang="uk-UA" sz="4000" b="1" dirty="0" smtClean="0">
                <a:latin typeface="Bahnschrift Light SemiCondensed" panose="020B0502040204020203" pitchFamily="34" charset="0"/>
              </a:rPr>
              <a:t>освітньої діяльності</a:t>
            </a:r>
            <a:br>
              <a:rPr lang="uk-UA" sz="4000" b="1" dirty="0" smtClean="0">
                <a:latin typeface="Bahnschrift Light SemiCondensed" panose="020B0502040204020203" pitchFamily="34" charset="0"/>
              </a:rPr>
            </a:br>
            <a:r>
              <a:rPr lang="uk-UA" sz="4000" b="1" dirty="0" smtClean="0">
                <a:latin typeface="Bahnschrift Light SemiCondensed" panose="020B0502040204020203" pitchFamily="34" charset="0"/>
              </a:rPr>
              <a:t>  Олешківського ліцею№2 Олешківської міської ради </a:t>
            </a:r>
            <a:r>
              <a:rPr lang="uk-UA" sz="4000" dirty="0">
                <a:latin typeface="Bahnschrift Light SemiCondensed" panose="020B0502040204020203" pitchFamily="34" charset="0"/>
              </a:rPr>
              <a:t/>
            </a:r>
            <a:br>
              <a:rPr lang="uk-UA" sz="4000" dirty="0">
                <a:latin typeface="Bahnschrift Light SemiCondensed" panose="020B0502040204020203" pitchFamily="34" charset="0"/>
              </a:rPr>
            </a:br>
            <a:r>
              <a:rPr lang="uk-UA" sz="4000" b="1" dirty="0">
                <a:latin typeface="Bahnschrift Light SemiCondensed" panose="020B0502040204020203" pitchFamily="34" charset="0"/>
              </a:rPr>
              <a:t> </a:t>
            </a:r>
            <a:r>
              <a:rPr lang="uk-UA" sz="4000" dirty="0">
                <a:latin typeface="Bahnschrift Light SemiCondensed" panose="020B0502040204020203" pitchFamily="34" charset="0"/>
              </a:rPr>
              <a:t/>
            </a:r>
            <a:br>
              <a:rPr lang="uk-UA" sz="4000" dirty="0">
                <a:latin typeface="Bahnschrift Light SemiCondensed" panose="020B0502040204020203" pitchFamily="34" charset="0"/>
              </a:rPr>
            </a:br>
            <a:r>
              <a:rPr lang="uk-UA" sz="4000" b="1" dirty="0">
                <a:latin typeface="Bahnschrift Light SemiCondensed" panose="020B0502040204020203" pitchFamily="34" charset="0"/>
              </a:rPr>
              <a:t>у   2024-2025 </a:t>
            </a:r>
            <a:r>
              <a:rPr lang="uk-UA" sz="4000" b="1" dirty="0" err="1">
                <a:latin typeface="Bahnschrift Light SemiCondensed" panose="020B0502040204020203" pitchFamily="34" charset="0"/>
              </a:rPr>
              <a:t>н.р</a:t>
            </a:r>
            <a:r>
              <a:rPr lang="uk-UA" sz="4000" b="1" dirty="0">
                <a:latin typeface="Bahnschrift Light SemiCondensed" panose="020B0502040204020203" pitchFamily="34" charset="0"/>
              </a:rPr>
              <a:t>.</a:t>
            </a:r>
            <a:r>
              <a:rPr lang="uk-UA" sz="4000" dirty="0">
                <a:latin typeface="Bahnschrift Light SemiCondensed" panose="020B0502040204020203" pitchFamily="34" charset="0"/>
              </a:rPr>
              <a:t/>
            </a:r>
            <a:br>
              <a:rPr lang="uk-UA" sz="4000" dirty="0">
                <a:latin typeface="Bahnschrift Light SemiCondensed" panose="020B0502040204020203" pitchFamily="34" charset="0"/>
              </a:rPr>
            </a:br>
            <a:endParaRPr lang="uk-UA" sz="40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553096" y="4650376"/>
            <a:ext cx="7114903" cy="607423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0061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03" y="635726"/>
            <a:ext cx="10929258" cy="552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30" y="696686"/>
            <a:ext cx="11112139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9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9" y="514350"/>
            <a:ext cx="11155681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5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9" y="627017"/>
            <a:ext cx="10824755" cy="557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8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77" y="609601"/>
            <a:ext cx="10824754" cy="567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0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97" y="618309"/>
            <a:ext cx="10624457" cy="56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0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34" y="914400"/>
            <a:ext cx="10781212" cy="524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4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8" y="705394"/>
            <a:ext cx="10615748" cy="535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9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69" y="627018"/>
            <a:ext cx="11000014" cy="574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01189" y="696686"/>
            <a:ext cx="10816045" cy="1084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Участь обдарованих та здібних учнів Олешківського ліцею №2  у  конкурсах, змаганнях (районний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обласний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, всеукраїнський рівень).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2024-2025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н.р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058110"/>
              </p:ext>
            </p:extLst>
          </p:nvPr>
        </p:nvGraphicFramePr>
        <p:xfrm>
          <a:off x="696687" y="7096985"/>
          <a:ext cx="10833462" cy="22055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33462">
                  <a:extLst>
                    <a:ext uri="{9D8B030D-6E8A-4147-A177-3AD203B41FA5}">
                      <a16:colId xmlns:a16="http://schemas.microsoft.com/office/drawing/2014/main" val="1982617706"/>
                    </a:ext>
                  </a:extLst>
                </a:gridCol>
              </a:tblGrid>
              <a:tr h="27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">
                          <a:effectLst/>
                        </a:rPr>
                        <a:t>Конкурси</a:t>
                      </a:r>
                      <a:endParaRPr lang="uk-UA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969" marR="4969" marT="0" marB="0"/>
                </a:tc>
                <a:extLst>
                  <a:ext uri="{0D108BD9-81ED-4DB2-BD59-A6C34878D82A}">
                    <a16:rowId xmlns:a16="http://schemas.microsoft.com/office/drawing/2014/main" val="1524112166"/>
                  </a:ext>
                </a:extLst>
              </a:tr>
              <a:tr h="1209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" dirty="0">
                          <a:effectLst/>
                        </a:rPr>
                        <a:t>1.Міжнародний мовно-літературний конкурс імені Шевченка Т.Г.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" dirty="0">
                          <a:effectLst/>
                        </a:rPr>
                        <a:t> </a:t>
                      </a:r>
                      <a:endParaRPr lang="uk-UA" sz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969" marR="4969" marT="0" marB="0"/>
                </a:tc>
                <a:extLst>
                  <a:ext uri="{0D108BD9-81ED-4DB2-BD59-A6C34878D82A}">
                    <a16:rowId xmlns:a16="http://schemas.microsoft.com/office/drawing/2014/main" val="448194140"/>
                  </a:ext>
                </a:extLst>
              </a:tr>
              <a:tr h="167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Конкурси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7180385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1.Міжнародний мовно-літературний конкурс імені Шевченка Т.Г.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9785036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2.Міжнародний конкурс української мови імені Петра Яцика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3000848"/>
                  </a:ext>
                </a:extLst>
              </a:tr>
              <a:tr h="3130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3.ХХІІІ Всеукраїнська Інтернет-олімпіада з історії.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4987789"/>
                  </a:ext>
                </a:extLst>
              </a:tr>
              <a:tr h="243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4. Всеукраїнський конкурс «Захисники та захисниці України»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1580602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5.Інтернет-конкурс «Від минулого до сьогодення:архітектура України»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7181786"/>
                  </a:ext>
                </a:extLst>
              </a:tr>
              <a:tr h="3130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6.Всеукраїнський конкурс «Зимові свята».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0704461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7.Всеукраїнський конкурс «Думай і дивись як фотограф».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1311988"/>
                  </a:ext>
                </a:extLst>
              </a:tr>
              <a:tr h="3130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8.Всеукраїнський конкурс «Україна незалежна».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783208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9.Всеукраїнський онлайн-тренінг « Ми-законотворці»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7198476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10.ХХІІІ Всеукраїнська Інтернет-олімпіада з інформатики «На урок».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0980306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11.Міжнародний дистанційний конкурс з англійської мови «Олімпіс-24»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6294244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12.Всеукраїнський конкурс «від бандури до цимбал».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4076802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13.Всеукраїнський конкурс «від минулого до сьогодення: архітектура України».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0550959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14.Всеукраїнський конкурс юних фотоаматорів «Моя Україна»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179280"/>
                  </a:ext>
                </a:extLst>
              </a:tr>
              <a:tr h="3130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15.Всеукраїнський конкурс «Зимові свята».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9301529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16.Всеукраїнський конкурс «Думай і дивись як фотограф».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9033418"/>
                  </a:ext>
                </a:extLst>
              </a:tr>
              <a:tr h="4363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17.Змагання ОТГ з фізичної підготовки: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-«Стрибки в довжину»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-«Піднімання тулуба»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-«Віджимання»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-«Підтягування»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6409454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18.Міжнародний дистанційний конкурс “Олімпіс 2024-Осіння сесія”.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40008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19.18-ий Всеукраїнський проєкт "Шкільні пригоди" на платформі "Майстерня казок" Олександра Зімби.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9202921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20.Всеукраїнський конкурс мистецтв "Мова серця".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0425303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21.Всеукраїнський конкурс дитячого малюнка «Зоологічна галерея».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101006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22. Всеукраїнський конкурс «Сторінками казок народів світу».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2970241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23.Мистецький  вернісаж «Поетичні пейзажі Миколи Братана». ХАНО.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3444590"/>
                  </a:ext>
                </a:extLst>
              </a:tr>
              <a:tr h="475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24. Всеукраїнський конкурс  плакатів 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«Я тебе чую»: підтримую однолітка в окупації»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2555933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25. Обласна виставка дитячих малюнків «Кольори дитинства — 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кольори миру» до Міжнародного дня захисту дітей.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368808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26.ХХІУ Всеукраїнська Інтернет-олімпіада «На урок» з англійської мови.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7732675"/>
                  </a:ext>
                </a:extLst>
              </a:tr>
              <a:tr h="6371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27.Всеукраїнський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STEM-день - 2025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0558713"/>
                  </a:ext>
                </a:extLst>
              </a:tr>
              <a:tr h="729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28. Всеукраїнський конкурс до Дня Соборності України "Я люблю Україну за це" ("I love Ukraine for this") в номінації "Малюнок" , який організував і провів</a:t>
                      </a:r>
                      <a:r>
                        <a:rPr lang="uk-UA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ютуб канал "Репетитор англійської"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9883504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29.Всеукраїнська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дистанційна олімпіада  “Інтелектуальна віхола. Зима - 2024/2025” від ТОВ “Всеосвіта” 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802770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30. Всеукраїнський конкурс дитячого малюнка «Охорона праці очима дітей» – 2025».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8990890"/>
                  </a:ext>
                </a:extLst>
              </a:tr>
              <a:tr h="4862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31. II обласний фестиваль педагогічних ідей з науково-технічної творчості та STEM-освіти “Креативні інновації 2025».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3001064"/>
                  </a:ext>
                </a:extLst>
              </a:tr>
              <a:tr h="4751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32.Обласний педагогічний SТЕМ-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Фестиваль «SТЕМимо з #спйитк8»-2025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1471867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33.Обласний конкурс відео-презентацій «Вишиванка єднає».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0572513"/>
                  </a:ext>
                </a:extLst>
              </a:tr>
              <a:tr h="4751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34.Участь в дистанційних олімпіадах “На Урок”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(початкова  школа).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7722249"/>
                  </a:ext>
                </a:extLst>
              </a:tr>
              <a:tr h="3646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35. Проєкт “Обличчя української мрії” ГО Всеукраїнське об’єднання “Патріот”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9224324"/>
                  </a:ext>
                </a:extLst>
              </a:tr>
              <a:tr h="6371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36.Всеукраїнська дитячо-юнацька військово-патріотична гра «Сокіл»(«Джура»).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 І етап-районний)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06205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1289685" y="1426209"/>
            <a:ext cx="9612630" cy="431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7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75" y="1604962"/>
            <a:ext cx="80200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4" y="862149"/>
            <a:ext cx="10728960" cy="502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1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1" y="618308"/>
            <a:ext cx="10119360" cy="543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0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8" y="575990"/>
            <a:ext cx="10824754" cy="541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8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02" y="792480"/>
            <a:ext cx="10109563" cy="28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74" y="648923"/>
            <a:ext cx="10241280" cy="524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3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79" y="583474"/>
            <a:ext cx="10485121" cy="56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48" y="832757"/>
            <a:ext cx="1045899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7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808" y="896982"/>
            <a:ext cx="8458200" cy="437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6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94" y="792481"/>
            <a:ext cx="10119360" cy="532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0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92" y="1455692"/>
            <a:ext cx="10546080" cy="421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6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34" y="1001486"/>
            <a:ext cx="10293532" cy="512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9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276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Природа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345</TotalTime>
  <Words>423</Words>
  <Application>Microsoft Office PowerPoint</Application>
  <PresentationFormat>Широкий екран</PresentationFormat>
  <Paragraphs>117</Paragraphs>
  <Slides>24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30" baseType="lpstr">
      <vt:lpstr>Arial</vt:lpstr>
      <vt:lpstr>Bahnschrift Light SemiCondensed</vt:lpstr>
      <vt:lpstr>Calibri</vt:lpstr>
      <vt:lpstr>Garamond</vt:lpstr>
      <vt:lpstr>Times New Roman</vt:lpstr>
      <vt:lpstr>Природа</vt:lpstr>
      <vt:lpstr>          Аналіз освітньої діяльності   Олешківського ліцею№2 Олешківської міської ради    у   2024-2025 н.р.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освітньої діяльності   Олешківського ліцею№2 Олешківської міської ради    у   2024-2025 н.р.</dc:title>
  <dc:creator>RePack by Diakov</dc:creator>
  <cp:lastModifiedBy>RePack by Diakov</cp:lastModifiedBy>
  <cp:revision>8</cp:revision>
  <dcterms:created xsi:type="dcterms:W3CDTF">2025-08-27T04:15:35Z</dcterms:created>
  <dcterms:modified xsi:type="dcterms:W3CDTF">2025-08-27T10:00:44Z</dcterms:modified>
</cp:coreProperties>
</file>