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1" r:id="rId14"/>
    <p:sldId id="267" r:id="rId15"/>
    <p:sldId id="272" r:id="rId16"/>
    <p:sldId id="268" r:id="rId17"/>
    <p:sldId id="26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9B37A0E4-B950-4734-9F0F-7ED62095F997}" type="datetimeFigureOut">
              <a:rPr lang="ru-RU" smtClean="0"/>
              <a:t>28.11.2025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FF25286-8BE9-4E3F-8AD4-E5268E8507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A0E4-B950-4734-9F0F-7ED62095F997}" type="datetimeFigureOut">
              <a:rPr lang="ru-RU" smtClean="0"/>
              <a:t>28.11.2025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5286-8BE9-4E3F-8AD4-E5268E8507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A0E4-B950-4734-9F0F-7ED62095F997}" type="datetimeFigureOut">
              <a:rPr lang="ru-RU" smtClean="0"/>
              <a:t>28.11.2025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5286-8BE9-4E3F-8AD4-E5268E8507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A0E4-B950-4734-9F0F-7ED62095F997}" type="datetimeFigureOut">
              <a:rPr lang="ru-RU" smtClean="0"/>
              <a:t>28.11.2025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5286-8BE9-4E3F-8AD4-E5268E8507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B37A0E4-B950-4734-9F0F-7ED62095F997}" type="datetimeFigureOut">
              <a:rPr lang="ru-RU" smtClean="0"/>
              <a:t>28.11.2025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FF25286-8BE9-4E3F-8AD4-E5268E8507CC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9B37A0E4-B950-4734-9F0F-7ED62095F997}" type="datetimeFigureOut">
              <a:rPr lang="ru-RU" smtClean="0"/>
              <a:t>28.11.2025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FF25286-8BE9-4E3F-8AD4-E5268E8507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A0E4-B950-4734-9F0F-7ED62095F997}" type="datetimeFigureOut">
              <a:rPr lang="ru-RU" smtClean="0"/>
              <a:t>28.11.2025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5286-8BE9-4E3F-8AD4-E5268E8507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A0E4-B950-4734-9F0F-7ED62095F997}" type="datetimeFigureOut">
              <a:rPr lang="ru-RU" smtClean="0"/>
              <a:t>28.11.2025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5286-8BE9-4E3F-8AD4-E5268E8507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A0E4-B950-4734-9F0F-7ED62095F997}" type="datetimeFigureOut">
              <a:rPr lang="ru-RU" smtClean="0"/>
              <a:t>28.11.2025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5286-8BE9-4E3F-8AD4-E5268E8507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A0E4-B950-4734-9F0F-7ED62095F997}" type="datetimeFigureOut">
              <a:rPr lang="ru-RU" smtClean="0"/>
              <a:t>28.11.2025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5286-8BE9-4E3F-8AD4-E5268E8507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A0E4-B950-4734-9F0F-7ED62095F997}" type="datetimeFigureOut">
              <a:rPr lang="ru-RU" smtClean="0"/>
              <a:t>28.11.2025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5286-8BE9-4E3F-8AD4-E5268E8507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9B37A0E4-B950-4734-9F0F-7ED62095F997}" type="datetimeFigureOut">
              <a:rPr lang="ru-RU" smtClean="0"/>
              <a:t>28.11.2025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FF25286-8BE9-4E3F-8AD4-E5268E8507C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tmp"/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tmp"/><Relationship Id="rId5" Type="http://schemas.openxmlformats.org/officeDocument/2006/relationships/image" Target="../media/image20.tmp"/><Relationship Id="rId4" Type="http://schemas.openxmlformats.org/officeDocument/2006/relationships/image" Target="../media/image19.tm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387153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Творчий</a:t>
            </a:r>
            <a:r>
              <a:rPr lang="ru-RU" dirty="0" smtClean="0"/>
              <a:t> </a:t>
            </a:r>
            <a:r>
              <a:rPr lang="ru-RU" dirty="0" err="1" smtClean="0"/>
              <a:t>звіт</a:t>
            </a:r>
            <a:r>
              <a:rPr lang="ru-RU" dirty="0" smtClean="0"/>
              <a:t> </a:t>
            </a:r>
            <a:r>
              <a:rPr lang="ru-RU" dirty="0" err="1" smtClean="0"/>
              <a:t>вчителя</a:t>
            </a:r>
            <a:r>
              <a:rPr lang="ru-RU" dirty="0" smtClean="0"/>
              <a:t> </a:t>
            </a:r>
            <a:r>
              <a:rPr lang="ru-RU" dirty="0" err="1" smtClean="0"/>
              <a:t>географії</a:t>
            </a:r>
            <a:r>
              <a:rPr lang="ru-RU" dirty="0" smtClean="0"/>
              <a:t> </a:t>
            </a:r>
            <a:r>
              <a:rPr lang="ru-RU" dirty="0" err="1" smtClean="0"/>
              <a:t>Олешківського</a:t>
            </a:r>
            <a:r>
              <a:rPr lang="ru-RU" dirty="0" smtClean="0"/>
              <a:t> </a:t>
            </a:r>
            <a:r>
              <a:rPr lang="ru-RU" dirty="0" err="1" smtClean="0"/>
              <a:t>ліцею</a:t>
            </a:r>
            <a:r>
              <a:rPr lang="ru-RU" dirty="0" smtClean="0"/>
              <a:t> №2 </a:t>
            </a:r>
            <a:r>
              <a:rPr lang="ru-RU" dirty="0" err="1" smtClean="0"/>
              <a:t>Олешківської</a:t>
            </a:r>
            <a:r>
              <a:rPr lang="ru-RU" dirty="0" smtClean="0"/>
              <a:t> </a:t>
            </a:r>
            <a:r>
              <a:rPr lang="ru-RU" dirty="0" err="1" smtClean="0"/>
              <a:t>міської</a:t>
            </a:r>
            <a:r>
              <a:rPr lang="ru-RU" dirty="0" smtClean="0"/>
              <a:t> ради</a:t>
            </a:r>
            <a:br>
              <a:rPr lang="ru-RU" dirty="0" smtClean="0"/>
            </a:br>
            <a:r>
              <a:rPr lang="ru-RU" dirty="0" err="1" smtClean="0"/>
              <a:t>Петрової</a:t>
            </a:r>
            <a:r>
              <a:rPr lang="ru-RU" dirty="0" smtClean="0"/>
              <a:t> С.А.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966774"/>
            <a:ext cx="3821410" cy="2866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1881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433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За час </a:t>
            </a:r>
            <a:r>
              <a:rPr lang="ru-RU" dirty="0" err="1"/>
              <a:t>моєї</a:t>
            </a:r>
            <a:r>
              <a:rPr lang="ru-RU" dirty="0"/>
              <a:t> </a:t>
            </a:r>
            <a:r>
              <a:rPr lang="ru-RU" dirty="0" err="1"/>
              <a:t>вчительської</a:t>
            </a:r>
            <a:r>
              <a:rPr lang="ru-RU" dirty="0"/>
              <a:t> </a:t>
            </a:r>
            <a:r>
              <a:rPr lang="ru-RU" dirty="0" err="1"/>
              <a:t>праці</a:t>
            </a:r>
            <a:r>
              <a:rPr lang="ru-RU" dirty="0"/>
              <a:t> </a:t>
            </a:r>
            <a:r>
              <a:rPr lang="ru-RU" dirty="0" err="1"/>
              <a:t>змінилося</a:t>
            </a:r>
            <a:r>
              <a:rPr lang="ru-RU" dirty="0"/>
              <a:t> </a:t>
            </a:r>
            <a:r>
              <a:rPr lang="ru-RU" dirty="0" err="1"/>
              <a:t>багато</a:t>
            </a:r>
            <a:r>
              <a:rPr lang="ru-RU" dirty="0"/>
              <a:t> - </a:t>
            </a:r>
            <a:r>
              <a:rPr lang="ru-RU" dirty="0" err="1"/>
              <a:t>з'явилися</a:t>
            </a:r>
            <a:r>
              <a:rPr lang="ru-RU" dirty="0"/>
              <a:t> ел. </a:t>
            </a:r>
            <a:r>
              <a:rPr lang="ru-RU" dirty="0" err="1"/>
              <a:t>підручники</a:t>
            </a:r>
            <a:r>
              <a:rPr lang="ru-RU" dirty="0"/>
              <a:t>, </a:t>
            </a:r>
            <a:r>
              <a:rPr lang="ru-RU" dirty="0" err="1"/>
              <a:t>інтерактивні</a:t>
            </a:r>
            <a:r>
              <a:rPr lang="ru-RU" dirty="0"/>
              <a:t> </a:t>
            </a:r>
            <a:r>
              <a:rPr lang="ru-RU" dirty="0" err="1"/>
              <a:t>дошки</a:t>
            </a:r>
            <a:r>
              <a:rPr lang="ru-RU" dirty="0"/>
              <a:t>, ел</a:t>
            </a:r>
            <a:r>
              <a:rPr lang="ru-RU" dirty="0" smtClean="0"/>
              <a:t>. </a:t>
            </a:r>
            <a:r>
              <a:rPr lang="ru-RU" dirty="0" err="1" smtClean="0"/>
              <a:t>карти</a:t>
            </a:r>
            <a:r>
              <a:rPr lang="ru-RU" dirty="0"/>
              <a:t>, </a:t>
            </a:r>
            <a:r>
              <a:rPr lang="ru-RU" dirty="0" smtClean="0"/>
              <a:t>ШІ, </a:t>
            </a:r>
            <a:r>
              <a:rPr lang="ru-RU" dirty="0"/>
              <a:t>але </a:t>
            </a:r>
            <a:r>
              <a:rPr lang="ru-RU" dirty="0" err="1"/>
              <a:t>вчитель</a:t>
            </a:r>
            <a:r>
              <a:rPr lang="ru-RU" dirty="0"/>
              <a:t> </a:t>
            </a:r>
            <a:r>
              <a:rPr lang="ru-RU" dirty="0" err="1"/>
              <a:t>незмінний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uk-UA" b="0" dirty="0" smtClean="0">
              <a:effectLst/>
            </a:endParaRPr>
          </a:p>
          <a:p>
            <a:pPr marL="0" indent="0">
              <a:buNone/>
            </a:pPr>
            <a:r>
              <a:rPr lang="uk-UA" b="0" dirty="0" smtClean="0">
                <a:effectLst/>
              </a:rPr>
              <a:t>Вчитель є ключовою фігурою. Саме він безпосередньо працює з учнями, організовує навчальний процес і створює атмосферу підтримки. Завдання вчителя полягає не лише у викладанні предметного матеріалу, але й у відновленні мотивації, формуванні впевненості в учнів та інтеграції елементів соціально-емоційного навчання.</a:t>
            </a:r>
            <a:endParaRPr lang="ru-RU" b="0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2904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05776"/>
          </a:xfrm>
        </p:spPr>
        <p:txBody>
          <a:bodyPr/>
          <a:lstStyle/>
          <a:p>
            <a:pPr marL="0" indent="0">
              <a:buNone/>
            </a:pPr>
            <a:r>
              <a:rPr lang="ru-RU" b="1" dirty="0" err="1"/>
              <a:t>Моє</a:t>
            </a:r>
            <a:r>
              <a:rPr lang="ru-RU" b="1" dirty="0"/>
              <a:t> </a:t>
            </a:r>
            <a:r>
              <a:rPr lang="ru-RU" b="1" dirty="0" err="1"/>
              <a:t>педагогічне</a:t>
            </a:r>
            <a:r>
              <a:rPr lang="ru-RU" b="1" dirty="0"/>
              <a:t> кредо:</a:t>
            </a:r>
          </a:p>
          <a:p>
            <a:pPr marL="0" indent="0">
              <a:buNone/>
            </a:pPr>
            <a:r>
              <a:rPr lang="ru-RU" i="1" dirty="0"/>
              <a:t>“</a:t>
            </a:r>
            <a:r>
              <a:rPr lang="ru-RU" i="1" dirty="0" err="1"/>
              <a:t>Учитись</a:t>
            </a:r>
            <a:r>
              <a:rPr lang="ru-RU" i="1" dirty="0"/>
              <a:t> </a:t>
            </a:r>
            <a:r>
              <a:rPr lang="ru-RU" i="1" dirty="0" err="1"/>
              <a:t>важко</a:t>
            </a:r>
            <a:r>
              <a:rPr lang="ru-RU" i="1" dirty="0"/>
              <a:t>, а </a:t>
            </a:r>
            <a:r>
              <a:rPr lang="ru-RU" i="1" dirty="0" err="1"/>
              <a:t>вчить</a:t>
            </a:r>
            <a:r>
              <a:rPr lang="ru-RU" i="1" dirty="0"/>
              <a:t> </a:t>
            </a:r>
            <a:r>
              <a:rPr lang="ru-RU" i="1" dirty="0" err="1"/>
              <a:t>ще</a:t>
            </a:r>
            <a:r>
              <a:rPr lang="ru-RU" i="1" dirty="0"/>
              <a:t> </a:t>
            </a:r>
            <a:r>
              <a:rPr lang="ru-RU" i="1" dirty="0" err="1"/>
              <a:t>важче</a:t>
            </a:r>
            <a:r>
              <a:rPr lang="ru-RU" i="1" dirty="0"/>
              <a:t>. Але не </a:t>
            </a:r>
            <a:r>
              <a:rPr lang="ru-RU" i="1" dirty="0" err="1"/>
              <a:t>мусиш</a:t>
            </a:r>
            <a:r>
              <a:rPr lang="ru-RU" i="1" dirty="0"/>
              <a:t> </a:t>
            </a:r>
            <a:r>
              <a:rPr lang="ru-RU" i="1" dirty="0" err="1"/>
              <a:t>зупинятися</a:t>
            </a:r>
            <a:r>
              <a:rPr lang="ru-RU" i="1" dirty="0"/>
              <a:t> </a:t>
            </a:r>
            <a:r>
              <a:rPr lang="ru-RU" i="1" dirty="0" err="1"/>
              <a:t>ти</a:t>
            </a:r>
            <a:r>
              <a:rPr lang="ru-RU" i="1" dirty="0"/>
              <a:t>. Як </a:t>
            </a:r>
            <a:r>
              <a:rPr lang="ru-RU" i="1" dirty="0" err="1"/>
              <a:t>дітям</a:t>
            </a:r>
            <a:r>
              <a:rPr lang="ru-RU" i="1" dirty="0"/>
              <a:t> </a:t>
            </a:r>
            <a:r>
              <a:rPr lang="ru-RU" i="1" dirty="0" err="1"/>
              <a:t>ти</a:t>
            </a:r>
            <a:r>
              <a:rPr lang="ru-RU" i="1" dirty="0"/>
              <a:t> </a:t>
            </a:r>
            <a:r>
              <a:rPr lang="ru-RU" i="1" dirty="0" err="1"/>
              <a:t>даси</a:t>
            </a:r>
            <a:r>
              <a:rPr lang="ru-RU" i="1" dirty="0"/>
              <a:t> </a:t>
            </a:r>
            <a:r>
              <a:rPr lang="ru-RU" i="1" dirty="0" err="1"/>
              <a:t>найкраще</a:t>
            </a:r>
            <a:r>
              <a:rPr lang="ru-RU" i="1" dirty="0"/>
              <a:t>, то й сам </a:t>
            </a:r>
            <a:r>
              <a:rPr lang="ru-RU" i="1" dirty="0" err="1"/>
              <a:t>сягнеш</a:t>
            </a:r>
            <a:r>
              <a:rPr lang="ru-RU" i="1" dirty="0"/>
              <a:t> </a:t>
            </a:r>
            <a:r>
              <a:rPr lang="ru-RU" i="1" dirty="0" err="1"/>
              <a:t>нової</a:t>
            </a:r>
            <a:r>
              <a:rPr lang="ru-RU" i="1" dirty="0"/>
              <a:t> </a:t>
            </a:r>
            <a:r>
              <a:rPr lang="ru-RU" i="1" dirty="0" err="1"/>
              <a:t>висоти</a:t>
            </a:r>
            <a:r>
              <a:rPr lang="ru-RU" i="1" dirty="0"/>
              <a:t>.”</a:t>
            </a:r>
          </a:p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609576"/>
            <a:ext cx="5075973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0303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63352"/>
            <a:ext cx="8229600" cy="893440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Науково</a:t>
            </a:r>
            <a:r>
              <a:rPr lang="ru-RU" b="1" dirty="0" smtClean="0"/>
              <a:t>-методична проблема 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339472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“</a:t>
            </a:r>
            <a:r>
              <a:rPr lang="ru-RU" dirty="0" err="1"/>
              <a:t>Організація</a:t>
            </a:r>
            <a:r>
              <a:rPr lang="ru-RU" dirty="0"/>
              <a:t> </a:t>
            </a:r>
            <a:r>
              <a:rPr lang="ru-RU" dirty="0" err="1"/>
              <a:t>самостійної</a:t>
            </a:r>
            <a:r>
              <a:rPr lang="ru-RU" dirty="0"/>
              <a:t> та </a:t>
            </a:r>
            <a:r>
              <a:rPr lang="ru-RU" dirty="0" err="1"/>
              <a:t>групової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шляхом </a:t>
            </a:r>
            <a:r>
              <a:rPr lang="ru-RU" dirty="0" err="1"/>
              <a:t>впровадження</a:t>
            </a:r>
            <a:r>
              <a:rPr lang="ru-RU" dirty="0"/>
              <a:t> </a:t>
            </a:r>
            <a:r>
              <a:rPr lang="ru-RU" dirty="0" err="1"/>
              <a:t>інтерактивних</a:t>
            </a:r>
            <a:r>
              <a:rPr lang="ru-RU" dirty="0"/>
              <a:t> форм </a:t>
            </a:r>
            <a:r>
              <a:rPr lang="ru-RU" dirty="0" err="1"/>
              <a:t>навчання</a:t>
            </a:r>
            <a:r>
              <a:rPr lang="ru-RU" dirty="0"/>
              <a:t> та </a:t>
            </a:r>
            <a:r>
              <a:rPr lang="ru-RU" dirty="0" err="1"/>
              <a:t>сучасних</a:t>
            </a:r>
            <a:r>
              <a:rPr lang="ru-RU" dirty="0"/>
              <a:t> методик</a:t>
            </a:r>
            <a:r>
              <a:rPr lang="ru-RU" dirty="0" smtClean="0"/>
              <a:t>.”</a:t>
            </a:r>
            <a:endParaRPr lang="ru-RU" b="0" dirty="0" smtClean="0"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412776"/>
            <a:ext cx="2570753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005064"/>
            <a:ext cx="4275122" cy="2724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6386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Працюючи</a:t>
            </a:r>
            <a:r>
              <a:rPr lang="ru-RU" b="1" dirty="0" smtClean="0"/>
              <a:t> над проблемою </a:t>
            </a:r>
            <a:r>
              <a:rPr lang="ru-RU" b="1" dirty="0" err="1" smtClean="0"/>
              <a:t>дотримуюсь</a:t>
            </a:r>
            <a:r>
              <a:rPr lang="ru-RU" b="1" dirty="0" smtClean="0"/>
              <a:t> таких </a:t>
            </a:r>
            <a:r>
              <a:rPr lang="ru-RU" b="1" dirty="0" err="1" smtClean="0"/>
              <a:t>принципів</a:t>
            </a:r>
            <a:r>
              <a:rPr lang="ru-RU" b="1" dirty="0" smtClean="0"/>
              <a:t>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441680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ru-RU" dirty="0" smtClean="0"/>
              <a:t>надаю </a:t>
            </a:r>
            <a:r>
              <a:rPr lang="ru-RU" dirty="0" err="1"/>
              <a:t>перевагу</a:t>
            </a:r>
            <a:r>
              <a:rPr lang="ru-RU" dirty="0"/>
              <a:t> </a:t>
            </a:r>
            <a:r>
              <a:rPr lang="ru-RU" dirty="0" err="1"/>
              <a:t>самостійним</a:t>
            </a:r>
            <a:r>
              <a:rPr lang="ru-RU" dirty="0"/>
              <a:t> роботам </a:t>
            </a:r>
            <a:r>
              <a:rPr lang="ru-RU" dirty="0" err="1"/>
              <a:t>навчального</a:t>
            </a:r>
            <a:r>
              <a:rPr lang="ru-RU" dirty="0"/>
              <a:t> характеру з </a:t>
            </a:r>
            <a:r>
              <a:rPr lang="ru-RU" dirty="0" err="1"/>
              <a:t>елементами</a:t>
            </a:r>
            <a:r>
              <a:rPr lang="ru-RU" dirty="0"/>
              <a:t> </a:t>
            </a:r>
            <a:r>
              <a:rPr lang="ru-RU" dirty="0" err="1"/>
              <a:t>творчості</a:t>
            </a:r>
            <a:r>
              <a:rPr lang="ru-RU" dirty="0"/>
              <a:t> та </a:t>
            </a:r>
            <a:r>
              <a:rPr lang="ru-RU" dirty="0" err="1"/>
              <a:t>застосуванням</a:t>
            </a:r>
            <a:r>
              <a:rPr lang="ru-RU" dirty="0"/>
              <a:t> </a:t>
            </a:r>
            <a:r>
              <a:rPr lang="ru-RU" dirty="0" err="1"/>
              <a:t>презентацій</a:t>
            </a:r>
            <a:endParaRPr lang="ru-RU" dirty="0"/>
          </a:p>
          <a:p>
            <a:pPr fontAlgn="base"/>
            <a:r>
              <a:rPr lang="ru-RU" dirty="0" err="1"/>
              <a:t>навчаю</a:t>
            </a:r>
            <a:r>
              <a:rPr lang="ru-RU" dirty="0"/>
              <a:t> </a:t>
            </a:r>
            <a:r>
              <a:rPr lang="ru-RU" dirty="0" err="1"/>
              <a:t>співпраці</a:t>
            </a:r>
            <a:r>
              <a:rPr lang="ru-RU" dirty="0"/>
              <a:t> у </a:t>
            </a:r>
            <a:r>
              <a:rPr lang="ru-RU" dirty="0" err="1"/>
              <a:t>груповій</a:t>
            </a:r>
            <a:r>
              <a:rPr lang="ru-RU" dirty="0"/>
              <a:t> </a:t>
            </a:r>
            <a:r>
              <a:rPr lang="ru-RU" dirty="0" err="1"/>
              <a:t>роботі</a:t>
            </a:r>
            <a:r>
              <a:rPr lang="ru-RU" dirty="0"/>
              <a:t>, правило </a:t>
            </a:r>
            <a:r>
              <a:rPr lang="ru-RU" dirty="0" err="1"/>
              <a:t>толерантності</a:t>
            </a:r>
            <a:endParaRPr lang="ru-RU" dirty="0"/>
          </a:p>
          <a:p>
            <a:pPr fontAlgn="base"/>
            <a:r>
              <a:rPr lang="ru-RU" dirty="0" err="1"/>
              <a:t>прагну</a:t>
            </a:r>
            <a:r>
              <a:rPr lang="ru-RU" dirty="0"/>
              <a:t> </a:t>
            </a:r>
            <a:r>
              <a:rPr lang="ru-RU" dirty="0" err="1"/>
              <a:t>зацікавити</a:t>
            </a:r>
            <a:r>
              <a:rPr lang="ru-RU" dirty="0"/>
              <a:t> практичною </a:t>
            </a:r>
            <a:r>
              <a:rPr lang="ru-RU" dirty="0" err="1"/>
              <a:t>навчальною</a:t>
            </a:r>
            <a:r>
              <a:rPr lang="ru-RU" dirty="0"/>
              <a:t> </a:t>
            </a:r>
            <a:r>
              <a:rPr lang="ru-RU" dirty="0" err="1"/>
              <a:t>роботою</a:t>
            </a:r>
            <a:endParaRPr lang="ru-RU" dirty="0"/>
          </a:p>
          <a:p>
            <a:pPr fontAlgn="base"/>
            <a:r>
              <a:rPr lang="ru-RU" dirty="0" err="1"/>
              <a:t>використовую</a:t>
            </a:r>
            <a:r>
              <a:rPr lang="ru-RU" dirty="0"/>
              <a:t>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, </a:t>
            </a:r>
            <a:r>
              <a:rPr lang="ru-RU" dirty="0" err="1"/>
              <a:t>заохочуючи</a:t>
            </a:r>
            <a:r>
              <a:rPr lang="ru-RU" dirty="0"/>
              <a:t> </a:t>
            </a:r>
            <a:r>
              <a:rPr lang="ru-RU" dirty="0" err="1"/>
              <a:t>самостійності</a:t>
            </a:r>
            <a:endParaRPr lang="ru-RU" dirty="0"/>
          </a:p>
          <a:p>
            <a:pPr fontAlgn="base"/>
            <a:r>
              <a:rPr lang="ru-RU" dirty="0" err="1"/>
              <a:t>розвиваю</a:t>
            </a:r>
            <a:r>
              <a:rPr lang="ru-RU" dirty="0"/>
              <a:t> </a:t>
            </a:r>
            <a:r>
              <a:rPr lang="ru-RU" dirty="0" err="1"/>
              <a:t>творчі</a:t>
            </a:r>
            <a:r>
              <a:rPr lang="ru-RU" dirty="0"/>
              <a:t> </a:t>
            </a:r>
            <a:r>
              <a:rPr lang="ru-RU" dirty="0" err="1"/>
              <a:t>здібності</a:t>
            </a:r>
            <a:r>
              <a:rPr lang="ru-RU" dirty="0"/>
              <a:t> </a:t>
            </a:r>
            <a:r>
              <a:rPr lang="ru-RU" dirty="0" err="1"/>
              <a:t>учнів</a:t>
            </a:r>
            <a:endParaRPr lang="ru-RU" dirty="0"/>
          </a:p>
          <a:p>
            <a:pPr fontAlgn="base"/>
            <a:r>
              <a:rPr lang="ru-RU" dirty="0" err="1"/>
              <a:t>впроваджую</a:t>
            </a:r>
            <a:r>
              <a:rPr lang="ru-RU" dirty="0"/>
              <a:t> </a:t>
            </a:r>
            <a:r>
              <a:rPr lang="ru-RU" dirty="0" err="1"/>
              <a:t>навички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з </a:t>
            </a:r>
            <a:r>
              <a:rPr lang="ru-RU" dirty="0" err="1"/>
              <a:t>різими</a:t>
            </a:r>
            <a:r>
              <a:rPr lang="ru-RU" dirty="0"/>
              <a:t> </a:t>
            </a:r>
            <a:r>
              <a:rPr lang="ru-RU" dirty="0" err="1"/>
              <a:t>інформаційними</a:t>
            </a:r>
            <a:r>
              <a:rPr lang="ru-RU" dirty="0"/>
              <a:t> </a:t>
            </a:r>
            <a:r>
              <a:rPr lang="ru-RU" dirty="0" err="1"/>
              <a:t>джерелами</a:t>
            </a:r>
            <a:endParaRPr lang="ru-RU" dirty="0"/>
          </a:p>
          <a:p>
            <a:pPr fontAlgn="base"/>
            <a:r>
              <a:rPr lang="ru-RU" dirty="0" err="1"/>
              <a:t>викликаю</a:t>
            </a:r>
            <a:r>
              <a:rPr lang="ru-RU" dirty="0"/>
              <a:t> </a:t>
            </a:r>
            <a:r>
              <a:rPr lang="ru-RU" dirty="0" err="1"/>
              <a:t>інтерес</a:t>
            </a:r>
            <a:r>
              <a:rPr lang="ru-RU" dirty="0"/>
              <a:t> до </a:t>
            </a:r>
            <a:r>
              <a:rPr lang="ru-RU" dirty="0" err="1"/>
              <a:t>вивчення</a:t>
            </a:r>
            <a:r>
              <a:rPr lang="ru-RU" dirty="0"/>
              <a:t> </a:t>
            </a:r>
            <a:r>
              <a:rPr lang="ru-RU" dirty="0" err="1"/>
              <a:t>географії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155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Уроки </a:t>
            </a:r>
            <a:r>
              <a:rPr lang="ru-RU" b="1" dirty="0" err="1" smtClean="0"/>
              <a:t>будую</a:t>
            </a:r>
            <a:r>
              <a:rPr lang="ru-RU" b="1" dirty="0" smtClean="0"/>
              <a:t> </a:t>
            </a:r>
            <a:r>
              <a:rPr lang="ru-RU" b="1" dirty="0" err="1" smtClean="0"/>
              <a:t>враховуючи</a:t>
            </a:r>
            <a:r>
              <a:rPr lang="ru-RU" b="1" dirty="0" smtClean="0"/>
              <a:t> </a:t>
            </a:r>
            <a:r>
              <a:rPr lang="ru-RU" b="1" dirty="0" err="1" smtClean="0"/>
              <a:t>всі</a:t>
            </a:r>
            <a:r>
              <a:rPr lang="ru-RU" b="1" dirty="0" smtClean="0"/>
              <a:t> </a:t>
            </a:r>
            <a:r>
              <a:rPr lang="ru-RU" b="1" dirty="0" err="1" smtClean="0"/>
              <a:t>вимоги</a:t>
            </a:r>
            <a:r>
              <a:rPr lang="ru-RU" b="1" dirty="0" smtClean="0"/>
              <a:t> до </a:t>
            </a:r>
            <a:r>
              <a:rPr lang="ru-RU" b="1" dirty="0" err="1" smtClean="0"/>
              <a:t>сучасного</a:t>
            </a:r>
            <a:r>
              <a:rPr lang="ru-RU" b="1" dirty="0" smtClean="0"/>
              <a:t> уроку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132856"/>
            <a:ext cx="5616624" cy="4325112"/>
          </a:xfrm>
        </p:spPr>
        <p:txBody>
          <a:bodyPr>
            <a:normAutofit fontScale="92500" lnSpcReduction="20000"/>
          </a:bodyPr>
          <a:lstStyle/>
          <a:p>
            <a:pPr marL="109728" indent="0" fontAlgn="base">
              <a:buNone/>
            </a:pPr>
            <a:r>
              <a:rPr lang="ru-RU" dirty="0" err="1" smtClean="0"/>
              <a:t>Використання</a:t>
            </a:r>
            <a:r>
              <a:rPr lang="ru-RU" dirty="0" smtClean="0"/>
              <a:t> </a:t>
            </a:r>
            <a:r>
              <a:rPr lang="ru-RU" dirty="0"/>
              <a:t>ІКТ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якісний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, максимального </a:t>
            </a:r>
            <a:r>
              <a:rPr lang="ru-RU" dirty="0" err="1"/>
              <a:t>взаєморозуміння</a:t>
            </a:r>
            <a:r>
              <a:rPr lang="ru-RU" dirty="0"/>
              <a:t> і </a:t>
            </a:r>
            <a:r>
              <a:rPr lang="ru-RU" dirty="0" err="1"/>
              <a:t>співпраці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учителем та </a:t>
            </a:r>
            <a:r>
              <a:rPr lang="ru-RU" dirty="0" err="1" smtClean="0"/>
              <a:t>учнем</a:t>
            </a:r>
            <a:r>
              <a:rPr lang="ru-RU" dirty="0" smtClean="0"/>
              <a:t>:</a:t>
            </a:r>
            <a:endParaRPr lang="ru-RU" dirty="0"/>
          </a:p>
          <a:p>
            <a:pPr fontAlgn="base"/>
            <a:r>
              <a:rPr lang="ru-RU" dirty="0" err="1"/>
              <a:t>ел.підручники</a:t>
            </a:r>
            <a:endParaRPr lang="ru-RU" dirty="0"/>
          </a:p>
          <a:p>
            <a:pPr fontAlgn="base"/>
            <a:r>
              <a:rPr lang="ru-RU" dirty="0" err="1"/>
              <a:t>ел.карти</a:t>
            </a:r>
            <a:endParaRPr lang="ru-RU" dirty="0"/>
          </a:p>
          <a:p>
            <a:pPr fontAlgn="base"/>
            <a:r>
              <a:rPr lang="ru-RU" dirty="0" err="1"/>
              <a:t>ел.журнали</a:t>
            </a:r>
            <a:endParaRPr lang="ru-RU" dirty="0"/>
          </a:p>
          <a:p>
            <a:pPr fontAlgn="base"/>
            <a:r>
              <a:rPr lang="ru-RU" dirty="0" err="1"/>
              <a:t>відеоуроки</a:t>
            </a:r>
            <a:endParaRPr lang="ru-RU" dirty="0"/>
          </a:p>
          <a:p>
            <a:pPr fontAlgn="base"/>
            <a:r>
              <a:rPr lang="pl-PL" dirty="0" smtClean="0"/>
              <a:t>Q</a:t>
            </a:r>
            <a:r>
              <a:rPr lang="uk-UA" dirty="0"/>
              <a:t>-</a:t>
            </a:r>
            <a:r>
              <a:rPr lang="ru-RU" dirty="0" err="1" smtClean="0"/>
              <a:t>коди</a:t>
            </a:r>
            <a:endParaRPr lang="ru-RU" dirty="0"/>
          </a:p>
          <a:p>
            <a:pPr fontAlgn="base"/>
            <a:r>
              <a:rPr lang="ru-RU" dirty="0" err="1"/>
              <a:t>ел.додатки</a:t>
            </a:r>
            <a:endParaRPr lang="ru-RU" dirty="0"/>
          </a:p>
          <a:p>
            <a:pPr fontAlgn="base"/>
            <a:r>
              <a:rPr lang="pl-PL" dirty="0"/>
              <a:t>Google </a:t>
            </a:r>
            <a:r>
              <a:rPr lang="ru-RU" dirty="0"/>
              <a:t>форма та </a:t>
            </a:r>
            <a:r>
              <a:rPr lang="ru-RU" dirty="0" err="1"/>
              <a:t>інші</a:t>
            </a:r>
            <a:endParaRPr lang="ru-RU" dirty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236" y="2249535"/>
            <a:ext cx="2997722" cy="1683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4283968" y="3809315"/>
            <a:ext cx="2528434" cy="194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41"/>
          <a:stretch/>
        </p:blipFill>
        <p:spPr bwMode="auto">
          <a:xfrm>
            <a:off x="6688760" y="4797152"/>
            <a:ext cx="2376864" cy="1945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2131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6800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Форми</a:t>
            </a:r>
            <a:r>
              <a:rPr lang="ru-RU" b="1" dirty="0" smtClean="0"/>
              <a:t>, </a:t>
            </a:r>
            <a:r>
              <a:rPr lang="ru-RU" b="1" dirty="0" err="1" smtClean="0"/>
              <a:t>методи</a:t>
            </a:r>
            <a:r>
              <a:rPr lang="ru-RU" b="1" dirty="0" smtClean="0"/>
              <a:t> та </a:t>
            </a:r>
            <a:r>
              <a:rPr lang="ru-RU" b="1" dirty="0" err="1" smtClean="0"/>
              <a:t>прийоми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4186808" cy="4585696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ru-RU" dirty="0" err="1" smtClean="0"/>
              <a:t>бліцопитування</a:t>
            </a:r>
            <a:endParaRPr lang="ru-RU" dirty="0"/>
          </a:p>
          <a:p>
            <a:pPr fontAlgn="base"/>
            <a:r>
              <a:rPr lang="ru-RU" dirty="0" err="1"/>
              <a:t>географічна</a:t>
            </a:r>
            <a:r>
              <a:rPr lang="ru-RU" dirty="0"/>
              <a:t> </a:t>
            </a:r>
            <a:r>
              <a:rPr lang="ru-RU" dirty="0" err="1"/>
              <a:t>розминка</a:t>
            </a:r>
            <a:endParaRPr lang="ru-RU" dirty="0"/>
          </a:p>
          <a:p>
            <a:pPr fontAlgn="base"/>
            <a:r>
              <a:rPr lang="ru-RU" dirty="0" err="1"/>
              <a:t>дискусія</a:t>
            </a:r>
            <a:endParaRPr lang="ru-RU" dirty="0"/>
          </a:p>
          <a:p>
            <a:pPr fontAlgn="base"/>
            <a:r>
              <a:rPr lang="ru-RU" dirty="0" err="1"/>
              <a:t>проблемне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endParaRPr lang="ru-RU" dirty="0"/>
          </a:p>
          <a:p>
            <a:pPr fontAlgn="base"/>
            <a:r>
              <a:rPr lang="ru-RU" dirty="0" err="1"/>
              <a:t>мозковий</a:t>
            </a:r>
            <a:r>
              <a:rPr lang="ru-RU" dirty="0"/>
              <a:t> штурм</a:t>
            </a:r>
          </a:p>
          <a:p>
            <a:pPr fontAlgn="base"/>
            <a:r>
              <a:rPr lang="ru-RU" dirty="0" smtClean="0"/>
              <a:t>«так-</a:t>
            </a:r>
            <a:r>
              <a:rPr lang="ru-RU" dirty="0" err="1" smtClean="0"/>
              <a:t>ні</a:t>
            </a:r>
            <a:r>
              <a:rPr lang="ru-RU" dirty="0" smtClean="0"/>
              <a:t>»</a:t>
            </a:r>
            <a:endParaRPr lang="ru-RU" dirty="0"/>
          </a:p>
          <a:p>
            <a:pPr fontAlgn="base"/>
            <a:r>
              <a:rPr lang="ru-RU" dirty="0" err="1"/>
              <a:t>віртуальна</a:t>
            </a:r>
            <a:r>
              <a:rPr lang="ru-RU" dirty="0"/>
              <a:t> </a:t>
            </a:r>
            <a:r>
              <a:rPr lang="ru-RU" dirty="0" err="1"/>
              <a:t>подорож</a:t>
            </a:r>
            <a:endParaRPr lang="ru-RU" dirty="0"/>
          </a:p>
          <a:p>
            <a:pPr fontAlgn="base"/>
            <a:r>
              <a:rPr lang="ru-RU" dirty="0"/>
              <a:t>лови </a:t>
            </a:r>
            <a:r>
              <a:rPr lang="ru-RU" dirty="0" err="1"/>
              <a:t>помилку</a:t>
            </a:r>
            <a:endParaRPr lang="ru-RU" dirty="0"/>
          </a:p>
          <a:p>
            <a:pPr fontAlgn="base"/>
            <a:r>
              <a:rPr lang="ru-RU" dirty="0" err="1"/>
              <a:t>чомучка</a:t>
            </a:r>
            <a:endParaRPr lang="ru-RU" dirty="0"/>
          </a:p>
          <a:p>
            <a:pPr fontAlgn="base"/>
            <a:r>
              <a:rPr lang="ru-RU" dirty="0"/>
              <a:t>дерево </a:t>
            </a:r>
            <a:r>
              <a:rPr lang="ru-RU" dirty="0" err="1"/>
              <a:t>рішень</a:t>
            </a:r>
            <a:endParaRPr lang="ru-RU" dirty="0"/>
          </a:p>
          <a:p>
            <a:pPr fontAlgn="base"/>
            <a:r>
              <a:rPr lang="ru-RU" dirty="0" err="1"/>
              <a:t>інтелектуальна</a:t>
            </a:r>
            <a:r>
              <a:rPr lang="ru-RU" dirty="0"/>
              <a:t> </a:t>
            </a:r>
            <a:r>
              <a:rPr lang="ru-RU" dirty="0" err="1"/>
              <a:t>розминка</a:t>
            </a:r>
            <a:endParaRPr lang="ru-RU" dirty="0"/>
          </a:p>
          <a:p>
            <a:pPr fontAlgn="base"/>
            <a:r>
              <a:rPr lang="ru-RU" dirty="0" err="1"/>
              <a:t>моделювання</a:t>
            </a:r>
            <a:r>
              <a:rPr lang="ru-RU" dirty="0"/>
              <a:t> та </a:t>
            </a:r>
            <a:r>
              <a:rPr lang="ru-RU" dirty="0" err="1" smtClean="0"/>
              <a:t>інші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608743"/>
            <a:ext cx="4380468" cy="240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0062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21081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Формую </a:t>
            </a:r>
            <a:r>
              <a:rPr lang="ru-RU" b="1" dirty="0" err="1"/>
              <a:t>компетентності</a:t>
            </a:r>
            <a:r>
              <a:rPr lang="ru-RU" b="1" dirty="0"/>
              <a:t> та </a:t>
            </a:r>
            <a:r>
              <a:rPr lang="ru-RU" b="1" dirty="0" err="1"/>
              <a:t>наскрізні</a:t>
            </a:r>
            <a:r>
              <a:rPr lang="ru-RU" b="1" dirty="0"/>
              <a:t> </a:t>
            </a:r>
            <a:r>
              <a:rPr lang="ru-RU" b="1" dirty="0" err="1" smtClean="0"/>
              <a:t>лінії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060848"/>
            <a:ext cx="4968552" cy="4608512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ru-RU" dirty="0" err="1" smtClean="0"/>
              <a:t>природнича</a:t>
            </a:r>
            <a:endParaRPr lang="ru-RU" dirty="0"/>
          </a:p>
          <a:p>
            <a:pPr fontAlgn="base"/>
            <a:r>
              <a:rPr lang="ru-RU" dirty="0" err="1"/>
              <a:t>інформаційно-комунікативна</a:t>
            </a:r>
            <a:endParaRPr lang="ru-RU" dirty="0"/>
          </a:p>
          <a:p>
            <a:pPr fontAlgn="base"/>
            <a:r>
              <a:rPr lang="ru-RU" dirty="0" err="1"/>
              <a:t>математична</a:t>
            </a:r>
            <a:endParaRPr lang="ru-RU" dirty="0"/>
          </a:p>
          <a:p>
            <a:pPr fontAlgn="base"/>
            <a:r>
              <a:rPr lang="ru-RU" dirty="0" err="1"/>
              <a:t>екологічна</a:t>
            </a:r>
            <a:endParaRPr lang="ru-RU" dirty="0"/>
          </a:p>
          <a:p>
            <a:pPr fontAlgn="base"/>
            <a:r>
              <a:rPr lang="ru-RU" dirty="0" err="1"/>
              <a:t>підприємницька</a:t>
            </a:r>
            <a:endParaRPr lang="ru-RU" dirty="0"/>
          </a:p>
          <a:p>
            <a:pPr fontAlgn="base"/>
            <a:r>
              <a:rPr lang="ru-RU" dirty="0" err="1"/>
              <a:t>здоров’язберігаюча</a:t>
            </a:r>
            <a:endParaRPr lang="ru-RU" dirty="0"/>
          </a:p>
          <a:p>
            <a:pPr fontAlgn="base"/>
            <a:r>
              <a:rPr lang="ru-RU" dirty="0" err="1"/>
              <a:t>Наскрізні</a:t>
            </a:r>
            <a:r>
              <a:rPr lang="ru-RU" dirty="0"/>
              <a:t> </a:t>
            </a:r>
            <a:r>
              <a:rPr lang="ru-RU" dirty="0" err="1"/>
              <a:t>лінії</a:t>
            </a:r>
            <a:endParaRPr lang="ru-RU" dirty="0"/>
          </a:p>
          <a:p>
            <a:pPr fontAlgn="base"/>
            <a:r>
              <a:rPr lang="ru-RU" dirty="0" err="1"/>
              <a:t>читання</a:t>
            </a:r>
            <a:r>
              <a:rPr lang="ru-RU" dirty="0"/>
              <a:t> з </a:t>
            </a:r>
            <a:r>
              <a:rPr lang="ru-RU" dirty="0" err="1"/>
              <a:t>розумінням</a:t>
            </a:r>
            <a:endParaRPr lang="ru-RU" dirty="0"/>
          </a:p>
          <a:p>
            <a:pPr fontAlgn="base"/>
            <a:r>
              <a:rPr lang="ru-RU" dirty="0" err="1"/>
              <a:t>уміння</a:t>
            </a:r>
            <a:r>
              <a:rPr lang="ru-RU" dirty="0"/>
              <a:t> </a:t>
            </a:r>
            <a:r>
              <a:rPr lang="ru-RU" dirty="0" err="1"/>
              <a:t>висловлювати</a:t>
            </a:r>
            <a:r>
              <a:rPr lang="ru-RU" dirty="0"/>
              <a:t> свою думку</a:t>
            </a:r>
          </a:p>
          <a:p>
            <a:pPr fontAlgn="base"/>
            <a:r>
              <a:rPr lang="ru-RU" dirty="0" err="1"/>
              <a:t>критичне</a:t>
            </a:r>
            <a:r>
              <a:rPr lang="ru-RU" dirty="0"/>
              <a:t> </a:t>
            </a:r>
            <a:r>
              <a:rPr lang="ru-RU" dirty="0" err="1"/>
              <a:t>мислення</a:t>
            </a:r>
            <a:endParaRPr lang="ru-RU" dirty="0"/>
          </a:p>
          <a:p>
            <a:pPr fontAlgn="base"/>
            <a:r>
              <a:rPr lang="ru-RU" dirty="0" err="1"/>
              <a:t>ініціативність</a:t>
            </a:r>
            <a:endParaRPr lang="ru-RU" dirty="0"/>
          </a:p>
          <a:p>
            <a:pPr fontAlgn="base"/>
            <a:r>
              <a:rPr lang="ru-RU" dirty="0" err="1"/>
              <a:t>приймати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endParaRPr lang="ru-RU" dirty="0"/>
          </a:p>
          <a:p>
            <a:pPr fontAlgn="base"/>
            <a:r>
              <a:rPr lang="ru-RU" dirty="0" err="1"/>
              <a:t>розв'язування</a:t>
            </a:r>
            <a:r>
              <a:rPr lang="ru-RU" dirty="0"/>
              <a:t> проблем</a:t>
            </a:r>
          </a:p>
          <a:p>
            <a:pPr fontAlgn="base"/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 smtClean="0"/>
              <a:t>співпрацювати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318" y="4437112"/>
            <a:ext cx="3319776" cy="21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9391" y="1988840"/>
            <a:ext cx="3246703" cy="2095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4215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Робота з </a:t>
            </a:r>
            <a:r>
              <a:rPr lang="ru-RU" b="1" dirty="0" err="1" smtClean="0"/>
              <a:t>надолуження</a:t>
            </a:r>
            <a:r>
              <a:rPr lang="ru-RU" b="1" dirty="0" smtClean="0"/>
              <a:t> </a:t>
            </a:r>
            <a:r>
              <a:rPr lang="ru-RU" b="1" dirty="0" err="1" smtClean="0"/>
              <a:t>освітніх</a:t>
            </a:r>
            <a:r>
              <a:rPr lang="ru-RU" b="1" dirty="0" smtClean="0"/>
              <a:t> </a:t>
            </a:r>
            <a:r>
              <a:rPr lang="ru-RU" b="1" dirty="0" err="1" smtClean="0"/>
              <a:t>втрат</a:t>
            </a:r>
            <a:r>
              <a:rPr lang="ru-RU" b="1" dirty="0" smtClean="0"/>
              <a:t> і </a:t>
            </a:r>
            <a:r>
              <a:rPr lang="ru-RU" b="1" dirty="0" err="1" smtClean="0"/>
              <a:t>розривів</a:t>
            </a:r>
            <a:r>
              <a:rPr lang="ru-RU" b="1" dirty="0" smtClean="0"/>
              <a:t> </a:t>
            </a:r>
            <a:r>
              <a:rPr lang="ru-RU" b="1" dirty="0" err="1" smtClean="0"/>
              <a:t>здобувачів</a:t>
            </a:r>
            <a:r>
              <a:rPr lang="ru-RU" b="1" dirty="0" smtClean="0"/>
              <a:t> </a:t>
            </a:r>
            <a:r>
              <a:rPr lang="ru-RU" b="1" dirty="0" err="1" smtClean="0"/>
              <a:t>освіти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988840"/>
            <a:ext cx="8496944" cy="4608512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ru-RU" dirty="0"/>
              <a:t> </a:t>
            </a:r>
            <a:r>
              <a:rPr lang="ru-RU" dirty="0" err="1" smtClean="0"/>
              <a:t>Під</a:t>
            </a:r>
            <a:r>
              <a:rPr lang="ru-RU" dirty="0" smtClean="0"/>
              <a:t> </a:t>
            </a:r>
            <a:r>
              <a:rPr lang="ru-RU" dirty="0"/>
              <a:t>час </a:t>
            </a:r>
            <a:r>
              <a:rPr lang="ru-RU" dirty="0" err="1"/>
              <a:t>війни</a:t>
            </a:r>
            <a:r>
              <a:rPr lang="ru-RU" dirty="0"/>
              <a:t> в </a:t>
            </a:r>
            <a:r>
              <a:rPr lang="ru-RU" dirty="0" err="1"/>
              <a:t>пріоритеті</a:t>
            </a:r>
            <a:r>
              <a:rPr lang="ru-RU" dirty="0"/>
              <a:t> для </a:t>
            </a:r>
            <a:r>
              <a:rPr lang="ru-RU" dirty="0" err="1"/>
              <a:t>дітей</a:t>
            </a:r>
            <a:r>
              <a:rPr lang="ru-RU" dirty="0"/>
              <a:t> </a:t>
            </a:r>
            <a:r>
              <a:rPr lang="ru-RU" dirty="0" err="1"/>
              <a:t>безпека</a:t>
            </a:r>
            <a:r>
              <a:rPr lang="ru-RU" dirty="0"/>
              <a:t> та </a:t>
            </a:r>
            <a:r>
              <a:rPr lang="ru-RU" dirty="0" err="1"/>
              <a:t>психоемоційна</a:t>
            </a:r>
            <a:r>
              <a:rPr lang="ru-RU" dirty="0"/>
              <a:t> </a:t>
            </a:r>
            <a:r>
              <a:rPr lang="ru-RU" dirty="0" err="1"/>
              <a:t>стабільність</a:t>
            </a:r>
            <a:r>
              <a:rPr lang="ru-RU" dirty="0"/>
              <a:t>. Тому </a:t>
            </a:r>
            <a:r>
              <a:rPr lang="ru-RU" dirty="0" err="1"/>
              <a:t>навчання</a:t>
            </a:r>
            <a:r>
              <a:rPr lang="ru-RU" dirty="0"/>
              <a:t> часом </a:t>
            </a:r>
            <a:r>
              <a:rPr lang="ru-RU" dirty="0" err="1"/>
              <a:t>відходить</a:t>
            </a:r>
            <a:r>
              <a:rPr lang="ru-RU" dirty="0"/>
              <a:t> на </a:t>
            </a:r>
            <a:r>
              <a:rPr lang="ru-RU" dirty="0" err="1"/>
              <a:t>другий</a:t>
            </a:r>
            <a:r>
              <a:rPr lang="ru-RU" dirty="0"/>
              <a:t> план, </a:t>
            </a:r>
            <a:r>
              <a:rPr lang="ru-RU" dirty="0" err="1"/>
              <a:t>відповідно</a:t>
            </a:r>
            <a:r>
              <a:rPr lang="ru-RU" dirty="0"/>
              <a:t> у </a:t>
            </a:r>
            <a:r>
              <a:rPr lang="ru-RU" dirty="0" err="1"/>
              <a:t>дітей</a:t>
            </a:r>
            <a:r>
              <a:rPr lang="ru-RU" dirty="0"/>
              <a:t> </a:t>
            </a:r>
            <a:r>
              <a:rPr lang="ru-RU" dirty="0" err="1"/>
              <a:t>з'являються</a:t>
            </a:r>
            <a:r>
              <a:rPr lang="ru-RU" dirty="0"/>
              <a:t> </a:t>
            </a:r>
            <a:r>
              <a:rPr lang="ru-RU" dirty="0" err="1"/>
              <a:t>прогалини</a:t>
            </a:r>
            <a:r>
              <a:rPr lang="ru-RU" dirty="0"/>
              <a:t> в </a:t>
            </a:r>
            <a:r>
              <a:rPr lang="ru-RU" dirty="0" err="1"/>
              <a:t>знаннях</a:t>
            </a:r>
            <a:r>
              <a:rPr lang="ru-RU" dirty="0" smtClean="0"/>
              <a:t>. Учитель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виміряти</a:t>
            </a:r>
            <a:r>
              <a:rPr lang="ru-RU" dirty="0"/>
              <a:t> </a:t>
            </a:r>
            <a:r>
              <a:rPr lang="ru-RU" dirty="0" err="1"/>
              <a:t>навчальні</a:t>
            </a:r>
            <a:r>
              <a:rPr lang="ru-RU" dirty="0"/>
              <a:t> </a:t>
            </a:r>
            <a:r>
              <a:rPr lang="ru-RU" dirty="0" err="1"/>
              <a:t>втрати</a:t>
            </a:r>
            <a:r>
              <a:rPr lang="ru-RU" dirty="0"/>
              <a:t> </a:t>
            </a:r>
            <a:r>
              <a:rPr lang="ru-RU" dirty="0" err="1"/>
              <a:t>класу</a:t>
            </a:r>
            <a:r>
              <a:rPr lang="ru-RU" dirty="0"/>
              <a:t> за результатами </a:t>
            </a:r>
            <a:r>
              <a:rPr lang="ru-RU" dirty="0" err="1"/>
              <a:t>діагностичних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 smtClean="0"/>
              <a:t>. </a:t>
            </a:r>
          </a:p>
          <a:p>
            <a:pPr marL="109728" indent="0">
              <a:buNone/>
            </a:pPr>
            <a:r>
              <a:rPr lang="ru-RU" dirty="0" smtClean="0"/>
              <a:t>Я </a:t>
            </a:r>
            <a:r>
              <a:rPr lang="ru-RU" dirty="0" err="1"/>
              <a:t>використовую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r>
              <a:rPr lang="ru-RU" dirty="0"/>
              <a:t> для </a:t>
            </a:r>
            <a:r>
              <a:rPr lang="ru-RU" dirty="0" err="1"/>
              <a:t>перевірки</a:t>
            </a:r>
            <a:r>
              <a:rPr lang="ru-RU" dirty="0"/>
              <a:t> </a:t>
            </a:r>
            <a:r>
              <a:rPr lang="ru-RU" dirty="0" err="1"/>
              <a:t>опорних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,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результатів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визначити</a:t>
            </a:r>
            <a:r>
              <a:rPr lang="ru-RU" dirty="0"/>
              <a:t>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додатково</a:t>
            </a:r>
            <a:r>
              <a:rPr lang="ru-RU" dirty="0"/>
              <a:t> </a:t>
            </a:r>
            <a:r>
              <a:rPr lang="ru-RU" dirty="0" err="1"/>
              <a:t>опрацювати</a:t>
            </a:r>
            <a:r>
              <a:rPr lang="ru-RU" dirty="0"/>
              <a:t> з </a:t>
            </a:r>
            <a:r>
              <a:rPr lang="ru-RU" dirty="0" err="1"/>
              <a:t>класом</a:t>
            </a:r>
            <a:r>
              <a:rPr lang="ru-RU" dirty="0"/>
              <a:t>, </a:t>
            </a:r>
            <a:r>
              <a:rPr lang="ru-RU" dirty="0" err="1"/>
              <a:t>використовую</a:t>
            </a:r>
            <a:r>
              <a:rPr lang="ru-RU" dirty="0"/>
              <a:t> </a:t>
            </a:r>
            <a:r>
              <a:rPr lang="ru-RU" dirty="0" err="1"/>
              <a:t>різнорівневі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одну </a:t>
            </a:r>
            <a:r>
              <a:rPr lang="ru-RU" dirty="0" err="1"/>
              <a:t>навчальну</a:t>
            </a:r>
            <a:r>
              <a:rPr lang="ru-RU" dirty="0"/>
              <a:t> мету, але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dirty="0" err="1"/>
              <a:t>складності</a:t>
            </a:r>
            <a:r>
              <a:rPr lang="ru-RU" dirty="0" smtClean="0"/>
              <a:t>.</a:t>
            </a:r>
            <a:endParaRPr lang="ru-RU" b="0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9261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Робота </a:t>
            </a:r>
            <a:r>
              <a:rPr lang="ru-RU" b="1" dirty="0" err="1" smtClean="0"/>
              <a:t>зі</a:t>
            </a:r>
            <a:r>
              <a:rPr lang="ru-RU" b="1" dirty="0" smtClean="0"/>
              <a:t> </a:t>
            </a:r>
            <a:r>
              <a:rPr lang="ru-RU" b="1" dirty="0" err="1" smtClean="0"/>
              <a:t>здобувачами</a:t>
            </a:r>
            <a:r>
              <a:rPr lang="ru-RU" b="1" dirty="0" smtClean="0"/>
              <a:t> </a:t>
            </a:r>
            <a:r>
              <a:rPr lang="ru-RU" b="1" dirty="0" err="1" smtClean="0"/>
              <a:t>освіти</a:t>
            </a:r>
            <a:r>
              <a:rPr lang="ru-RU" b="1" dirty="0" smtClean="0"/>
              <a:t> з ООП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47178"/>
            <a:ext cx="5616624" cy="4850174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 smtClean="0"/>
              <a:t>Інклюзія</a:t>
            </a:r>
            <a:r>
              <a:rPr lang="ru-RU" dirty="0" smtClean="0"/>
              <a:t> –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/>
              <a:t>не </a:t>
            </a:r>
            <a:r>
              <a:rPr lang="ru-RU" dirty="0" err="1"/>
              <a:t>милосердя</a:t>
            </a:r>
            <a:r>
              <a:rPr lang="ru-RU" dirty="0"/>
              <a:t>, а право </a:t>
            </a:r>
            <a:r>
              <a:rPr lang="ru-RU" dirty="0" err="1"/>
              <a:t>кожної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бути </a:t>
            </a:r>
            <a:r>
              <a:rPr lang="ru-RU" dirty="0" err="1"/>
              <a:t>частинкою</a:t>
            </a:r>
            <a:r>
              <a:rPr lang="ru-RU" dirty="0"/>
              <a:t> </a:t>
            </a:r>
            <a:r>
              <a:rPr lang="ru-RU" dirty="0" err="1"/>
              <a:t>світу</a:t>
            </a:r>
            <a:r>
              <a:rPr lang="ru-RU" dirty="0"/>
              <a:t> без </a:t>
            </a:r>
            <a:r>
              <a:rPr lang="ru-RU" dirty="0" err="1"/>
              <a:t>обмежень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не про </a:t>
            </a:r>
            <a:r>
              <a:rPr lang="ru-RU" dirty="0" err="1"/>
              <a:t>особливі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  для </a:t>
            </a:r>
            <a:r>
              <a:rPr lang="ru-RU" dirty="0" err="1"/>
              <a:t>особливих</a:t>
            </a:r>
            <a:r>
              <a:rPr lang="ru-RU" dirty="0"/>
              <a:t> людей, </a:t>
            </a:r>
            <a:r>
              <a:rPr lang="ru-RU" dirty="0" err="1"/>
              <a:t>це</a:t>
            </a:r>
            <a:r>
              <a:rPr lang="ru-RU" dirty="0"/>
              <a:t> про </a:t>
            </a:r>
            <a:r>
              <a:rPr lang="ru-RU" dirty="0" err="1"/>
              <a:t>світ</a:t>
            </a:r>
            <a:r>
              <a:rPr lang="ru-RU" dirty="0"/>
              <a:t>, у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кожен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, де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цінують</a:t>
            </a:r>
            <a:r>
              <a:rPr lang="ru-RU" dirty="0"/>
              <a:t>, </a:t>
            </a:r>
            <a:r>
              <a:rPr lang="ru-RU" dirty="0" err="1"/>
              <a:t>чують</a:t>
            </a:r>
            <a:r>
              <a:rPr lang="ru-RU" dirty="0"/>
              <a:t> і </a:t>
            </a:r>
            <a:r>
              <a:rPr lang="ru-RU" dirty="0" err="1"/>
              <a:t>розуміють</a:t>
            </a:r>
            <a:r>
              <a:rPr lang="ru-RU" dirty="0"/>
              <a:t>.</a:t>
            </a:r>
            <a:endParaRPr lang="ru-RU" b="0" dirty="0" smtClean="0">
              <a:effectLst/>
            </a:endParaRPr>
          </a:p>
          <a:p>
            <a:r>
              <a:rPr lang="ru-RU" dirty="0"/>
              <a:t>До кожного </a:t>
            </a:r>
            <a:r>
              <a:rPr lang="ru-RU" dirty="0" err="1"/>
              <a:t>учня</a:t>
            </a:r>
            <a:r>
              <a:rPr lang="ru-RU" dirty="0"/>
              <a:t> треба </a:t>
            </a:r>
            <a:r>
              <a:rPr lang="ru-RU" dirty="0" err="1"/>
              <a:t>знайти</a:t>
            </a:r>
            <a:r>
              <a:rPr lang="ru-RU" dirty="0"/>
              <a:t> </a:t>
            </a:r>
            <a:r>
              <a:rPr lang="ru-RU" dirty="0" err="1"/>
              <a:t>індивідуальний</a:t>
            </a:r>
            <a:r>
              <a:rPr lang="ru-RU" dirty="0"/>
              <a:t> </a:t>
            </a:r>
            <a:r>
              <a:rPr lang="ru-RU" dirty="0" err="1" smtClean="0"/>
              <a:t>підхід</a:t>
            </a:r>
            <a:r>
              <a:rPr lang="ru-RU" dirty="0" smtClean="0"/>
              <a:t>, </a:t>
            </a:r>
            <a:r>
              <a:rPr lang="ru-RU" dirty="0"/>
              <a:t>тому я практикую </a:t>
            </a:r>
            <a:r>
              <a:rPr lang="ru-RU" dirty="0" err="1"/>
              <a:t>займатися</a:t>
            </a:r>
            <a:r>
              <a:rPr lang="ru-RU" dirty="0"/>
              <a:t> з ними </a:t>
            </a:r>
            <a:r>
              <a:rPr lang="ru-RU" dirty="0" err="1"/>
              <a:t>індивідуально</a:t>
            </a:r>
            <a:r>
              <a:rPr lang="ru-RU" dirty="0"/>
              <a:t> на </a:t>
            </a:r>
            <a:r>
              <a:rPr lang="ru-RU" dirty="0" err="1"/>
              <a:t>індивідуально-додаткових</a:t>
            </a:r>
            <a:r>
              <a:rPr lang="ru-RU" dirty="0"/>
              <a:t> уроках, </a:t>
            </a:r>
            <a:r>
              <a:rPr lang="ru-RU" dirty="0" err="1"/>
              <a:t>використовую</a:t>
            </a:r>
            <a:r>
              <a:rPr lang="ru-RU" dirty="0"/>
              <a:t> </a:t>
            </a:r>
            <a:r>
              <a:rPr lang="ru-RU" dirty="0" err="1"/>
              <a:t>різнорівневі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r>
              <a:rPr lang="ru-RU" dirty="0"/>
              <a:t>, </a:t>
            </a:r>
            <a:r>
              <a:rPr lang="ru-RU" dirty="0" err="1"/>
              <a:t>збільшую</a:t>
            </a:r>
            <a:r>
              <a:rPr lang="ru-RU" dirty="0"/>
              <a:t> час на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завдань</a:t>
            </a:r>
            <a:r>
              <a:rPr lang="ru-RU" dirty="0"/>
              <a:t>, </a:t>
            </a:r>
            <a:r>
              <a:rPr lang="ru-RU" dirty="0" err="1"/>
              <a:t>порівнювати</a:t>
            </a:r>
            <a:r>
              <a:rPr lang="ru-RU" dirty="0"/>
              <a:t> </a:t>
            </a:r>
            <a:r>
              <a:rPr lang="ru-RU" dirty="0" err="1"/>
              <a:t>результати</a:t>
            </a:r>
            <a:r>
              <a:rPr lang="ru-RU" dirty="0"/>
              <a:t> </a:t>
            </a:r>
            <a:r>
              <a:rPr lang="ru-RU" dirty="0" err="1"/>
              <a:t>дитини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з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власними</a:t>
            </a:r>
            <a:r>
              <a:rPr lang="ru-RU" dirty="0"/>
              <a:t> </a:t>
            </a:r>
            <a:r>
              <a:rPr lang="ru-RU" dirty="0" err="1"/>
              <a:t>попередніми</a:t>
            </a:r>
            <a:r>
              <a:rPr lang="ru-RU" dirty="0"/>
              <a:t> результатами, </a:t>
            </a:r>
            <a:r>
              <a:rPr lang="ru-RU" dirty="0" err="1"/>
              <a:t>поступово</a:t>
            </a:r>
            <a:r>
              <a:rPr lang="ru-RU" dirty="0"/>
              <a:t> </a:t>
            </a:r>
            <a:r>
              <a:rPr lang="ru-RU" dirty="0" err="1"/>
              <a:t>залучати</a:t>
            </a:r>
            <a:r>
              <a:rPr lang="ru-RU" dirty="0"/>
              <a:t> до </a:t>
            </a:r>
            <a:r>
              <a:rPr lang="ru-RU" dirty="0" err="1"/>
              <a:t>нових</a:t>
            </a:r>
            <a:r>
              <a:rPr lang="ru-RU" dirty="0"/>
              <a:t> </a:t>
            </a:r>
            <a:r>
              <a:rPr lang="ru-RU" dirty="0" err="1"/>
              <a:t>завдань</a:t>
            </a:r>
            <a:r>
              <a:rPr lang="ru-RU" dirty="0"/>
              <a:t>, головне не </a:t>
            </a:r>
            <a:r>
              <a:rPr lang="ru-RU" dirty="0" err="1"/>
              <a:t>залишати</a:t>
            </a:r>
            <a:r>
              <a:rPr lang="ru-RU" dirty="0"/>
              <a:t> без </a:t>
            </a:r>
            <a:r>
              <a:rPr lang="ru-RU" dirty="0" err="1"/>
              <a:t>допомоги</a:t>
            </a:r>
            <a:r>
              <a:rPr lang="ru-RU" dirty="0"/>
              <a:t>. </a:t>
            </a:r>
            <a:r>
              <a:rPr lang="ru-RU" dirty="0" err="1"/>
              <a:t>Хвалити</a:t>
            </a:r>
            <a:r>
              <a:rPr lang="ru-RU" dirty="0"/>
              <a:t> </a:t>
            </a:r>
            <a:r>
              <a:rPr lang="ru-RU" dirty="0" err="1"/>
              <a:t>дитину</a:t>
            </a:r>
            <a:r>
              <a:rPr lang="ru-RU" dirty="0"/>
              <a:t> </a:t>
            </a:r>
            <a:r>
              <a:rPr lang="ru-RU" dirty="0" err="1"/>
              <a:t>навіть</a:t>
            </a:r>
            <a:r>
              <a:rPr lang="ru-RU" dirty="0"/>
              <a:t> за </a:t>
            </a:r>
            <a:r>
              <a:rPr lang="ru-RU" dirty="0" err="1"/>
              <a:t>незначний</a:t>
            </a:r>
            <a:r>
              <a:rPr lang="ru-RU" dirty="0"/>
              <a:t> </a:t>
            </a:r>
            <a:r>
              <a:rPr lang="ru-RU" dirty="0" err="1"/>
              <a:t>успіх</a:t>
            </a:r>
            <a:r>
              <a:rPr lang="ru-RU" dirty="0" smtClean="0"/>
              <a:t>.</a:t>
            </a:r>
            <a:endParaRPr lang="ru-RU" b="0" dirty="0" smtClean="0">
              <a:effectLst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850514"/>
            <a:ext cx="2961333" cy="2379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4615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Використання</a:t>
            </a:r>
            <a:r>
              <a:rPr lang="ru-RU" b="1" dirty="0" smtClean="0"/>
              <a:t> </a:t>
            </a:r>
            <a:r>
              <a:rPr lang="ru-RU" b="1" dirty="0" err="1" smtClean="0"/>
              <a:t>своїх</a:t>
            </a:r>
            <a:r>
              <a:rPr lang="ru-RU" b="1" dirty="0" smtClean="0"/>
              <a:t> </a:t>
            </a:r>
            <a:r>
              <a:rPr lang="ru-RU" b="1" dirty="0" err="1" smtClean="0"/>
              <a:t>знань</a:t>
            </a:r>
            <a:r>
              <a:rPr lang="ru-RU" b="1" dirty="0" smtClean="0"/>
              <a:t> в </a:t>
            </a:r>
            <a:r>
              <a:rPr lang="ru-RU" b="1" dirty="0" err="1" smtClean="0"/>
              <a:t>майбутньому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513688"/>
          </a:xfrm>
        </p:spPr>
        <p:txBody>
          <a:bodyPr>
            <a:normAutofit fontScale="77500" lnSpcReduction="20000"/>
          </a:bodyPr>
          <a:lstStyle/>
          <a:p>
            <a:pPr marL="109728" indent="0">
              <a:buNone/>
            </a:pPr>
            <a:r>
              <a:rPr lang="ru-RU" dirty="0" err="1" smtClean="0"/>
              <a:t>Моделювання</a:t>
            </a:r>
            <a:r>
              <a:rPr lang="ru-RU" dirty="0"/>
              <a:t>, </a:t>
            </a:r>
            <a:r>
              <a:rPr lang="ru-RU" dirty="0" err="1"/>
              <a:t>презентації</a:t>
            </a:r>
            <a:r>
              <a:rPr lang="ru-RU" dirty="0"/>
              <a:t>, </a:t>
            </a:r>
            <a:r>
              <a:rPr lang="ru-RU" dirty="0" err="1"/>
              <a:t>ігрові</a:t>
            </a:r>
            <a:r>
              <a:rPr lang="ru-RU" dirty="0"/>
              <a:t> </a:t>
            </a:r>
            <a:r>
              <a:rPr lang="ru-RU" dirty="0" err="1"/>
              <a:t>технології</a:t>
            </a:r>
            <a:r>
              <a:rPr lang="ru-RU" dirty="0"/>
              <a:t>,  </a:t>
            </a:r>
            <a:r>
              <a:rPr lang="ru-RU" dirty="0" err="1"/>
              <a:t>дослідження</a:t>
            </a:r>
            <a:r>
              <a:rPr lang="ru-RU" dirty="0"/>
              <a:t>, </a:t>
            </a:r>
            <a:r>
              <a:rPr lang="ru-RU" dirty="0" err="1"/>
              <a:t>географічні</a:t>
            </a:r>
            <a:r>
              <a:rPr lang="ru-RU" dirty="0"/>
              <a:t> </a:t>
            </a:r>
            <a:r>
              <a:rPr lang="ru-RU" dirty="0" err="1"/>
              <a:t>квести</a:t>
            </a:r>
            <a:r>
              <a:rPr lang="ru-RU" dirty="0"/>
              <a:t>, </a:t>
            </a:r>
            <a:r>
              <a:rPr lang="ru-RU" dirty="0" err="1"/>
              <a:t>інтерактивні</a:t>
            </a:r>
            <a:r>
              <a:rPr lang="ru-RU" dirty="0"/>
              <a:t> </a:t>
            </a:r>
            <a:r>
              <a:rPr lang="ru-RU" dirty="0" err="1"/>
              <a:t>різнопланові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r>
              <a:rPr lang="ru-RU" dirty="0"/>
              <a:t>, робота з </a:t>
            </a:r>
            <a:r>
              <a:rPr lang="ru-RU" dirty="0" err="1"/>
              <a:t>картографічним</a:t>
            </a:r>
            <a:r>
              <a:rPr lang="ru-RU" dirty="0"/>
              <a:t> </a:t>
            </a:r>
            <a:r>
              <a:rPr lang="ru-RU" dirty="0" err="1"/>
              <a:t>матеріалом</a:t>
            </a:r>
            <a:r>
              <a:rPr lang="ru-RU" dirty="0"/>
              <a:t>, </a:t>
            </a:r>
            <a:r>
              <a:rPr lang="ru-RU" dirty="0" err="1"/>
              <a:t>складання</a:t>
            </a:r>
            <a:r>
              <a:rPr lang="ru-RU" dirty="0"/>
              <a:t> </a:t>
            </a:r>
            <a:r>
              <a:rPr lang="ru-RU" dirty="0" err="1"/>
              <a:t>пам'яток</a:t>
            </a:r>
            <a:r>
              <a:rPr lang="ru-RU" dirty="0"/>
              <a:t>, </a:t>
            </a:r>
            <a:r>
              <a:rPr lang="ru-RU" dirty="0" err="1"/>
              <a:t>практичні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.</a:t>
            </a:r>
            <a:endParaRPr lang="ru-RU" b="0" dirty="0" smtClean="0">
              <a:effectLst/>
            </a:endParaRPr>
          </a:p>
          <a:p>
            <a:r>
              <a:rPr lang="ru-RU" dirty="0"/>
              <a:t>Через </a:t>
            </a:r>
            <a:r>
              <a:rPr lang="ru-RU" dirty="0" err="1"/>
              <a:t>інноваційність</a:t>
            </a:r>
            <a:r>
              <a:rPr lang="ru-RU" dirty="0"/>
              <a:t> </a:t>
            </a:r>
            <a:r>
              <a:rPr lang="ru-RU" dirty="0" err="1"/>
              <a:t>вчитель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сприяти</a:t>
            </a:r>
            <a:r>
              <a:rPr lang="ru-RU" dirty="0"/>
              <a:t> </a:t>
            </a:r>
            <a:r>
              <a:rPr lang="ru-RU" dirty="0" err="1"/>
              <a:t>поглибленню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 </a:t>
            </a:r>
            <a:r>
              <a:rPr lang="ru-RU" dirty="0" err="1"/>
              <a:t>учнів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буде </a:t>
            </a:r>
            <a:r>
              <a:rPr lang="ru-RU" dirty="0" err="1"/>
              <a:t>стимулювати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майбутньому</a:t>
            </a:r>
            <a:r>
              <a:rPr lang="ru-RU" dirty="0"/>
              <a:t> </a:t>
            </a:r>
            <a:r>
              <a:rPr lang="ru-RU" dirty="0" err="1"/>
              <a:t>житті</a:t>
            </a:r>
            <a:r>
              <a:rPr lang="ru-RU" dirty="0"/>
              <a:t>.</a:t>
            </a:r>
            <a:endParaRPr lang="ru-RU" b="0" dirty="0" smtClean="0">
              <a:effectLst/>
            </a:endParaRPr>
          </a:p>
          <a:p>
            <a:pPr marL="109728" indent="0">
              <a:buNone/>
            </a:pPr>
            <a:r>
              <a:rPr lang="ru-RU" b="1" dirty="0" err="1"/>
              <a:t>Ключові</a:t>
            </a:r>
            <a:r>
              <a:rPr lang="ru-RU" b="1" dirty="0"/>
              <a:t> </a:t>
            </a:r>
            <a:r>
              <a:rPr lang="ru-RU" b="1" dirty="0" err="1"/>
              <a:t>аспекти</a:t>
            </a:r>
            <a:r>
              <a:rPr lang="ru-RU" b="1" dirty="0"/>
              <a:t> </a:t>
            </a:r>
            <a:r>
              <a:rPr lang="ru-RU" b="1" dirty="0" err="1"/>
              <a:t>інноваційності</a:t>
            </a:r>
            <a:r>
              <a:rPr lang="ru-RU" b="1" dirty="0"/>
              <a:t> для </a:t>
            </a:r>
            <a:r>
              <a:rPr lang="ru-RU" b="1" dirty="0" err="1"/>
              <a:t>вчителя</a:t>
            </a:r>
            <a:r>
              <a:rPr lang="ru-RU" b="1" dirty="0"/>
              <a:t>:</a:t>
            </a:r>
            <a:endParaRPr lang="ru-RU" b="1" dirty="0" smtClean="0">
              <a:effectLst/>
            </a:endParaRPr>
          </a:p>
          <a:p>
            <a:r>
              <a:rPr lang="ru-RU" dirty="0" err="1"/>
              <a:t>постійне</a:t>
            </a:r>
            <a:r>
              <a:rPr lang="ru-RU" dirty="0"/>
              <a:t> </a:t>
            </a:r>
            <a:r>
              <a:rPr lang="ru-RU" dirty="0" err="1"/>
              <a:t>вдосконалення</a:t>
            </a:r>
            <a:endParaRPr lang="ru-RU" b="0" dirty="0" smtClean="0">
              <a:effectLst/>
            </a:endParaRPr>
          </a:p>
          <a:p>
            <a:r>
              <a:rPr lang="ru-RU" dirty="0" err="1"/>
              <a:t>обмін</a:t>
            </a:r>
            <a:r>
              <a:rPr lang="ru-RU" dirty="0"/>
              <a:t> </a:t>
            </a:r>
            <a:r>
              <a:rPr lang="ru-RU" dirty="0" err="1"/>
              <a:t>досвідом</a:t>
            </a:r>
            <a:endParaRPr lang="ru-RU" b="0" dirty="0" smtClean="0">
              <a:effectLst/>
            </a:endParaRPr>
          </a:p>
          <a:p>
            <a:r>
              <a:rPr lang="ru-RU" dirty="0" err="1"/>
              <a:t>адаптація</a:t>
            </a:r>
            <a:endParaRPr lang="ru-RU" b="0" dirty="0" smtClean="0">
              <a:effectLst/>
            </a:endParaRPr>
          </a:p>
          <a:p>
            <a:pPr marL="109728" indent="0">
              <a:buNone/>
            </a:pPr>
            <a:r>
              <a:rPr lang="ru-RU" b="1" dirty="0"/>
              <a:t>Для </a:t>
            </a:r>
            <a:r>
              <a:rPr lang="ru-RU" b="1" dirty="0" err="1"/>
              <a:t>учнів</a:t>
            </a:r>
            <a:r>
              <a:rPr lang="ru-RU" b="1" dirty="0"/>
              <a:t>:</a:t>
            </a:r>
            <a:endParaRPr lang="ru-RU" b="1" dirty="0" smtClean="0">
              <a:effectLst/>
            </a:endParaRPr>
          </a:p>
          <a:p>
            <a:r>
              <a:rPr lang="ru-RU" dirty="0" err="1"/>
              <a:t>активне</a:t>
            </a:r>
            <a:r>
              <a:rPr lang="ru-RU" dirty="0"/>
              <a:t> </a:t>
            </a:r>
            <a:r>
              <a:rPr lang="ru-RU" dirty="0" err="1"/>
              <a:t>навчання</a:t>
            </a:r>
            <a:endParaRPr lang="ru-RU" b="0" dirty="0" smtClean="0">
              <a:effectLst/>
            </a:endParaRPr>
          </a:p>
          <a:p>
            <a:r>
              <a:rPr lang="ru-RU" dirty="0" err="1"/>
              <a:t>творчий</a:t>
            </a:r>
            <a:r>
              <a:rPr lang="ru-RU" dirty="0"/>
              <a:t> </a:t>
            </a:r>
            <a:r>
              <a:rPr lang="ru-RU" dirty="0" err="1"/>
              <a:t>підхід</a:t>
            </a:r>
            <a:endParaRPr lang="ru-RU" b="0" dirty="0" smtClean="0">
              <a:effectLst/>
            </a:endParaRPr>
          </a:p>
          <a:p>
            <a:r>
              <a:rPr lang="ru-RU" dirty="0" err="1" smtClean="0"/>
              <a:t>самостійність</a:t>
            </a:r>
            <a:endParaRPr lang="ru-RU" b="0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67574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Робота з </a:t>
            </a:r>
            <a:r>
              <a:rPr lang="ru-RU" b="1" dirty="0" err="1" smtClean="0"/>
              <a:t>обдарованими</a:t>
            </a:r>
            <a:r>
              <a:rPr lang="ru-RU" b="1" dirty="0" smtClean="0"/>
              <a:t> </a:t>
            </a:r>
            <a:r>
              <a:rPr lang="ru-RU" b="1" dirty="0" err="1" smtClean="0"/>
              <a:t>здобувачами</a:t>
            </a:r>
            <a:r>
              <a:rPr lang="ru-RU" b="1" dirty="0" smtClean="0"/>
              <a:t> </a:t>
            </a:r>
            <a:r>
              <a:rPr lang="ru-RU" b="1" dirty="0" err="1" smtClean="0"/>
              <a:t>освіти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2259696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i="1" dirty="0" err="1" smtClean="0"/>
              <a:t>Успіх</a:t>
            </a:r>
            <a:r>
              <a:rPr lang="ru-RU" i="1" dirty="0" smtClean="0"/>
              <a:t> </a:t>
            </a:r>
            <a:r>
              <a:rPr lang="ru-RU" i="1" dirty="0"/>
              <a:t>не приходить до вас-</a:t>
            </a:r>
            <a:r>
              <a:rPr lang="ru-RU" i="1" dirty="0" err="1"/>
              <a:t>ви</a:t>
            </a:r>
            <a:r>
              <a:rPr lang="ru-RU" i="1" dirty="0"/>
              <a:t> </a:t>
            </a:r>
            <a:r>
              <a:rPr lang="ru-RU" i="1" dirty="0" err="1"/>
              <a:t>йдете</a:t>
            </a:r>
            <a:r>
              <a:rPr lang="ru-RU" i="1" dirty="0"/>
              <a:t> до </a:t>
            </a:r>
            <a:r>
              <a:rPr lang="ru-RU" i="1" dirty="0" err="1"/>
              <a:t>нього</a:t>
            </a:r>
            <a:r>
              <a:rPr lang="ru-RU" i="1" dirty="0"/>
              <a:t>.</a:t>
            </a:r>
            <a:endParaRPr lang="ru-RU" b="0" i="1" dirty="0" smtClean="0">
              <a:effectLst/>
            </a:endParaRPr>
          </a:p>
          <a:p>
            <a:pPr marL="109728" indent="0" algn="r">
              <a:buNone/>
            </a:pPr>
            <a:r>
              <a:rPr lang="ru-RU" sz="2400" dirty="0"/>
              <a:t>Майкл </a:t>
            </a:r>
            <a:r>
              <a:rPr lang="ru-RU" sz="2400" dirty="0" err="1"/>
              <a:t>Коллінз</a:t>
            </a:r>
            <a:endParaRPr lang="ru-RU" sz="2400" b="0" dirty="0" smtClean="0">
              <a:effectLst/>
            </a:endParaRPr>
          </a:p>
          <a:p>
            <a:pPr marL="109728" indent="0">
              <a:buNone/>
            </a:pPr>
            <a:r>
              <a:rPr lang="ru-RU" dirty="0" err="1"/>
              <a:t>Постійно</a:t>
            </a:r>
            <a:r>
              <a:rPr lang="ru-RU" dirty="0"/>
              <a:t> </a:t>
            </a:r>
            <a:r>
              <a:rPr lang="ru-RU" dirty="0" err="1"/>
              <a:t>шукати</a:t>
            </a:r>
            <a:r>
              <a:rPr lang="ru-RU" dirty="0"/>
              <a:t> в кожному </a:t>
            </a:r>
            <a:r>
              <a:rPr lang="ru-RU" dirty="0" err="1"/>
              <a:t>учневі</a:t>
            </a:r>
            <a:r>
              <a:rPr lang="ru-RU" dirty="0"/>
              <a:t> </a:t>
            </a:r>
            <a:r>
              <a:rPr lang="ru-RU" dirty="0" err="1"/>
              <a:t>індивідуальні</a:t>
            </a:r>
            <a:r>
              <a:rPr lang="ru-RU" dirty="0"/>
              <a:t> </a:t>
            </a:r>
            <a:r>
              <a:rPr lang="ru-RU" dirty="0" err="1"/>
              <a:t>багатства</a:t>
            </a:r>
            <a:r>
              <a:rPr lang="ru-RU" dirty="0"/>
              <a:t>, </a:t>
            </a:r>
            <a:r>
              <a:rPr lang="ru-RU" dirty="0" err="1"/>
              <a:t>створювати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 для максимального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здібностей</a:t>
            </a:r>
            <a:r>
              <a:rPr lang="ru-RU" dirty="0" smtClean="0"/>
              <a:t>.</a:t>
            </a:r>
            <a:endParaRPr lang="ru-RU" b="0" dirty="0" smtClean="0">
              <a:effectLst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507955"/>
            <a:ext cx="3971908" cy="2350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6281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84515"/>
            <a:ext cx="5400600" cy="792088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Мої</a:t>
            </a:r>
            <a:r>
              <a:rPr lang="ru-RU" dirty="0"/>
              <a:t> </a:t>
            </a:r>
            <a:r>
              <a:rPr lang="ru-RU" dirty="0" err="1"/>
              <a:t>переможці</a:t>
            </a:r>
            <a:r>
              <a:rPr lang="ru-RU" dirty="0"/>
              <a:t> </a:t>
            </a:r>
            <a:r>
              <a:rPr lang="ru-RU" dirty="0" err="1" smtClean="0"/>
              <a:t>олімпіад</a:t>
            </a:r>
            <a:endParaRPr lang="ru-RU" dirty="0"/>
          </a:p>
        </p:txBody>
      </p:sp>
      <p:pic>
        <p:nvPicPr>
          <p:cNvPr id="4" name="Объект 3" descr="Вырезка экрана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8880"/>
            <a:ext cx="2959698" cy="4324350"/>
          </a:xfrm>
        </p:spPr>
      </p:pic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5" y="4077071"/>
            <a:ext cx="3811495" cy="2653983"/>
          </a:xfrm>
          <a:prstGeom prst="rect">
            <a:avLst/>
          </a:prstGeom>
        </p:spPr>
      </p:pic>
      <p:pic>
        <p:nvPicPr>
          <p:cNvPr id="6" name="Рисунок 5" descr="Вырезка экран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002" y="1556792"/>
            <a:ext cx="3854894" cy="2802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19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Самоосвіта</a:t>
            </a:r>
            <a:r>
              <a:rPr lang="ru-RU" b="1" dirty="0" smtClean="0"/>
              <a:t>, </a:t>
            </a:r>
            <a:r>
              <a:rPr lang="ru-RU" b="1" dirty="0" err="1" smtClean="0"/>
              <a:t>підвищення</a:t>
            </a:r>
            <a:r>
              <a:rPr lang="ru-RU" b="1" dirty="0" smtClean="0"/>
              <a:t> </a:t>
            </a:r>
            <a:r>
              <a:rPr lang="ru-RU" b="1" dirty="0" err="1" smtClean="0"/>
              <a:t>кваліфікації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49424"/>
            <a:ext cx="3682752" cy="4325112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ru-RU" dirty="0" err="1" smtClean="0"/>
              <a:t>Ніколи</a:t>
            </a:r>
            <a:r>
              <a:rPr lang="ru-RU" dirty="0" smtClean="0"/>
              <a:t> </a:t>
            </a:r>
            <a:r>
              <a:rPr lang="ru-RU" dirty="0"/>
              <a:t>не </a:t>
            </a:r>
            <a:r>
              <a:rPr lang="ru-RU" dirty="0" err="1"/>
              <a:t>залишайте</a:t>
            </a:r>
            <a:r>
              <a:rPr lang="ru-RU" dirty="0"/>
              <a:t> </a:t>
            </a:r>
            <a:r>
              <a:rPr lang="ru-RU" dirty="0" err="1"/>
              <a:t>самоосвітньої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і не </a:t>
            </a:r>
            <a:r>
              <a:rPr lang="ru-RU" dirty="0" err="1"/>
              <a:t>забувайте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скільки</a:t>
            </a:r>
            <a:r>
              <a:rPr lang="ru-RU" dirty="0"/>
              <a:t> </a:t>
            </a:r>
            <a:r>
              <a:rPr lang="ru-RU" dirty="0" err="1"/>
              <a:t>би</a:t>
            </a:r>
            <a:r>
              <a:rPr lang="ru-RU" dirty="0"/>
              <a:t> </a:t>
            </a:r>
            <a:r>
              <a:rPr lang="ru-RU" dirty="0" err="1"/>
              <a:t>ви</a:t>
            </a:r>
            <a:r>
              <a:rPr lang="ru-RU" dirty="0"/>
              <a:t> не </a:t>
            </a:r>
            <a:r>
              <a:rPr lang="ru-RU" dirty="0" err="1"/>
              <a:t>вчилися</a:t>
            </a:r>
            <a:r>
              <a:rPr lang="ru-RU" dirty="0"/>
              <a:t>, </a:t>
            </a:r>
            <a:r>
              <a:rPr lang="ru-RU" dirty="0" err="1"/>
              <a:t>скільки</a:t>
            </a:r>
            <a:r>
              <a:rPr lang="ru-RU" dirty="0"/>
              <a:t> </a:t>
            </a:r>
            <a:r>
              <a:rPr lang="ru-RU" dirty="0" err="1"/>
              <a:t>би</a:t>
            </a:r>
            <a:r>
              <a:rPr lang="ru-RU" dirty="0"/>
              <a:t> не знали, </a:t>
            </a:r>
            <a:r>
              <a:rPr lang="ru-RU" dirty="0" err="1"/>
              <a:t>знанням</a:t>
            </a:r>
            <a:r>
              <a:rPr lang="ru-RU" dirty="0"/>
              <a:t> та </a:t>
            </a:r>
            <a:r>
              <a:rPr lang="ru-RU" dirty="0" err="1"/>
              <a:t>освіті</a:t>
            </a:r>
            <a:r>
              <a:rPr lang="ru-RU" dirty="0"/>
              <a:t> </a:t>
            </a:r>
            <a:r>
              <a:rPr lang="ru-RU" dirty="0" err="1"/>
              <a:t>немає</a:t>
            </a:r>
            <a:r>
              <a:rPr lang="ru-RU" dirty="0"/>
              <a:t> </a:t>
            </a:r>
            <a:r>
              <a:rPr lang="ru-RU" dirty="0" err="1"/>
              <a:t>ні</a:t>
            </a:r>
            <a:r>
              <a:rPr lang="ru-RU" dirty="0"/>
              <a:t> </a:t>
            </a:r>
            <a:r>
              <a:rPr lang="ru-RU" dirty="0" err="1"/>
              <a:t>кордонів</a:t>
            </a:r>
            <a:r>
              <a:rPr lang="ru-RU" dirty="0"/>
              <a:t>, </a:t>
            </a:r>
            <a:r>
              <a:rPr lang="ru-RU" dirty="0" err="1"/>
              <a:t>ні</a:t>
            </a:r>
            <a:r>
              <a:rPr lang="ru-RU" dirty="0"/>
              <a:t> </a:t>
            </a:r>
            <a:r>
              <a:rPr lang="ru-RU" dirty="0" smtClean="0"/>
              <a:t>меж</a:t>
            </a:r>
            <a:endParaRPr lang="ru-RU" b="0" dirty="0" smtClean="0">
              <a:effectLst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564904"/>
            <a:ext cx="4369668" cy="291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9903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Вырезка экрана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505249"/>
            <a:ext cx="2808312" cy="3849940"/>
          </a:xfr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76672"/>
            <a:ext cx="2664296" cy="384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136" y="436151"/>
            <a:ext cx="2736304" cy="3880576"/>
          </a:xfrm>
          <a:prstGeom prst="rect">
            <a:avLst/>
          </a:prstGeom>
        </p:spPr>
      </p:pic>
      <p:pic>
        <p:nvPicPr>
          <p:cNvPr id="6" name="Рисунок 5" descr="Вырезка экрана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096773"/>
            <a:ext cx="2580870" cy="3705052"/>
          </a:xfrm>
          <a:prstGeom prst="rect">
            <a:avLst/>
          </a:prstGeom>
        </p:spPr>
      </p:pic>
      <p:pic>
        <p:nvPicPr>
          <p:cNvPr id="7" name="Рисунок 6" descr="Вырезка экрана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220" y="3120969"/>
            <a:ext cx="2564276" cy="3660256"/>
          </a:xfrm>
          <a:prstGeom prst="rect">
            <a:avLst/>
          </a:prstGeom>
        </p:spPr>
      </p:pic>
      <p:pic>
        <p:nvPicPr>
          <p:cNvPr id="8" name="Рисунок 7" descr="Вырезка экрана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293" y="3120969"/>
            <a:ext cx="2566443" cy="365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2052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49792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err="1" smtClean="0"/>
              <a:t>Життя</a:t>
            </a:r>
            <a:r>
              <a:rPr lang="ru-RU" dirty="0" smtClean="0"/>
              <a:t> – </a:t>
            </a:r>
            <a:r>
              <a:rPr lang="ru-RU" dirty="0" err="1" smtClean="0"/>
              <a:t>симфонія</a:t>
            </a:r>
            <a:r>
              <a:rPr lang="ru-RU" dirty="0" smtClean="0"/>
              <a:t>, </a:t>
            </a:r>
            <a:r>
              <a:rPr lang="ru-RU" dirty="0"/>
              <a:t>вальс,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маленька</a:t>
            </a:r>
            <a:r>
              <a:rPr lang="ru-RU" dirty="0"/>
              <a:t> </a:t>
            </a:r>
            <a:r>
              <a:rPr lang="ru-RU" dirty="0" err="1"/>
              <a:t>п'єса</a:t>
            </a:r>
            <a:r>
              <a:rPr lang="ru-RU" dirty="0"/>
              <a:t>. На жаль </a:t>
            </a:r>
            <a:r>
              <a:rPr lang="ru-RU" dirty="0" err="1"/>
              <a:t>диригента</a:t>
            </a:r>
            <a:r>
              <a:rPr lang="ru-RU" dirty="0"/>
              <a:t> часто </a:t>
            </a:r>
            <a:r>
              <a:rPr lang="ru-RU" dirty="0" err="1"/>
              <a:t>вибираємо</a:t>
            </a:r>
            <a:r>
              <a:rPr lang="ru-RU" dirty="0"/>
              <a:t> не ми: але </a:t>
            </a:r>
            <a:r>
              <a:rPr lang="ru-RU" dirty="0" err="1"/>
              <a:t>кожен</a:t>
            </a:r>
            <a:r>
              <a:rPr lang="ru-RU" dirty="0"/>
              <a:t> творить </a:t>
            </a:r>
            <a:r>
              <a:rPr lang="ru-RU" dirty="0" err="1"/>
              <a:t>своє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сам, </a:t>
            </a:r>
            <a:r>
              <a:rPr lang="ru-RU" dirty="0" err="1"/>
              <a:t>вибираючи</a:t>
            </a:r>
            <a:r>
              <a:rPr lang="ru-RU" dirty="0"/>
              <a:t> </a:t>
            </a:r>
            <a:r>
              <a:rPr lang="ru-RU" dirty="0" err="1"/>
              <a:t>свій</a:t>
            </a:r>
            <a:r>
              <a:rPr lang="ru-RU" dirty="0"/>
              <a:t> темп, </a:t>
            </a:r>
            <a:r>
              <a:rPr lang="ru-RU" dirty="0" err="1"/>
              <a:t>свій</a:t>
            </a:r>
            <a:r>
              <a:rPr lang="ru-RU" dirty="0"/>
              <a:t> </a:t>
            </a:r>
            <a:r>
              <a:rPr lang="ru-RU" dirty="0" err="1"/>
              <a:t>розмір</a:t>
            </a:r>
            <a:r>
              <a:rPr lang="ru-RU" dirty="0"/>
              <a:t>, свою </a:t>
            </a:r>
            <a:r>
              <a:rPr lang="ru-RU" dirty="0" err="1"/>
              <a:t>мелодію</a:t>
            </a:r>
            <a:r>
              <a:rPr lang="ru-RU" dirty="0"/>
              <a:t>.</a:t>
            </a:r>
            <a:endParaRPr lang="ru-RU" b="0" dirty="0" smtClean="0">
              <a:effectLst/>
            </a:endParaRPr>
          </a:p>
          <a:p>
            <a:r>
              <a:rPr lang="ru-RU" dirty="0"/>
              <a:t>Я </a:t>
            </a:r>
            <a:r>
              <a:rPr lang="ru-RU" dirty="0" err="1"/>
              <a:t>довгий</a:t>
            </a:r>
            <a:r>
              <a:rPr lang="ru-RU" dirty="0"/>
              <a:t> час </a:t>
            </a:r>
            <a:r>
              <a:rPr lang="ru-RU" dirty="0" err="1"/>
              <a:t>працюю</a:t>
            </a:r>
            <a:r>
              <a:rPr lang="ru-RU" dirty="0"/>
              <a:t>  </a:t>
            </a:r>
            <a:r>
              <a:rPr lang="ru-RU" dirty="0" err="1"/>
              <a:t>вчителем</a:t>
            </a:r>
            <a:r>
              <a:rPr lang="ru-RU" dirty="0"/>
              <a:t> і </a:t>
            </a:r>
            <a:r>
              <a:rPr lang="ru-RU" dirty="0" err="1"/>
              <a:t>впевнена</a:t>
            </a:r>
            <a:r>
              <a:rPr lang="ru-RU" dirty="0"/>
              <a:t>, 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вірно</a:t>
            </a:r>
            <a:r>
              <a:rPr lang="ru-RU" dirty="0"/>
              <a:t> </a:t>
            </a:r>
            <a:r>
              <a:rPr lang="ru-RU" dirty="0" err="1"/>
              <a:t>обрала</a:t>
            </a:r>
            <a:r>
              <a:rPr lang="ru-RU" dirty="0"/>
              <a:t> </a:t>
            </a:r>
            <a:r>
              <a:rPr lang="ru-RU" dirty="0" err="1"/>
              <a:t>собі</a:t>
            </a:r>
            <a:r>
              <a:rPr lang="ru-RU" dirty="0"/>
              <a:t> </a:t>
            </a:r>
            <a:r>
              <a:rPr lang="ru-RU" dirty="0" err="1"/>
              <a:t>професію</a:t>
            </a:r>
            <a:r>
              <a:rPr lang="ru-RU" dirty="0"/>
              <a:t>, </a:t>
            </a:r>
            <a:r>
              <a:rPr lang="ru-RU" dirty="0" err="1"/>
              <a:t>адже</a:t>
            </a:r>
            <a:r>
              <a:rPr lang="ru-RU" dirty="0"/>
              <a:t> робота з </a:t>
            </a:r>
            <a:r>
              <a:rPr lang="ru-RU" dirty="0" err="1" smtClean="0"/>
              <a:t>дітьми</a:t>
            </a:r>
            <a:r>
              <a:rPr lang="ru-RU" dirty="0" smtClean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постійне</a:t>
            </a:r>
            <a:r>
              <a:rPr lang="ru-RU" dirty="0"/>
              <a:t>, </a:t>
            </a:r>
            <a:r>
              <a:rPr lang="ru-RU" dirty="0" err="1"/>
              <a:t>невичерпне</a:t>
            </a:r>
            <a:r>
              <a:rPr lang="ru-RU" dirty="0"/>
              <a:t> </a:t>
            </a:r>
            <a:r>
              <a:rPr lang="ru-RU" dirty="0" err="1"/>
              <a:t>джерело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 err="1" smtClean="0"/>
              <a:t>емоцій</a:t>
            </a:r>
            <a:r>
              <a:rPr lang="ru-RU" dirty="0"/>
              <a:t>, </a:t>
            </a:r>
            <a:r>
              <a:rPr lang="ru-RU" dirty="0" err="1"/>
              <a:t>пошуку</a:t>
            </a:r>
            <a:r>
              <a:rPr lang="ru-RU" dirty="0"/>
              <a:t> та </a:t>
            </a:r>
            <a:r>
              <a:rPr lang="ru-RU" dirty="0" err="1"/>
              <a:t>прагнень</a:t>
            </a:r>
            <a:r>
              <a:rPr lang="ru-RU" dirty="0"/>
              <a:t>.</a:t>
            </a:r>
            <a:endParaRPr lang="ru-RU" b="0" dirty="0" smtClean="0">
              <a:effectLst/>
            </a:endParaRPr>
          </a:p>
          <a:p>
            <a:pPr marL="109728" indent="0">
              <a:buNone/>
            </a:pPr>
            <a:r>
              <a:rPr lang="ru-RU" b="1" dirty="0" smtClean="0"/>
              <a:t>Рецепт </a:t>
            </a:r>
            <a:r>
              <a:rPr lang="ru-RU" b="1" dirty="0" err="1"/>
              <a:t>учительського</a:t>
            </a:r>
            <a:r>
              <a:rPr lang="ru-RU" b="1" dirty="0"/>
              <a:t> </a:t>
            </a:r>
            <a:r>
              <a:rPr lang="ru-RU" b="1" dirty="0" err="1" smtClean="0"/>
              <a:t>щастя</a:t>
            </a:r>
            <a:endParaRPr lang="ru-RU" b="0" dirty="0" smtClean="0">
              <a:effectLst/>
            </a:endParaRPr>
          </a:p>
          <a:p>
            <a:r>
              <a:rPr lang="ru-RU" dirty="0" err="1"/>
              <a:t>Візьміть</a:t>
            </a:r>
            <a:r>
              <a:rPr lang="ru-RU" dirty="0"/>
              <a:t> чашку </a:t>
            </a:r>
            <a:r>
              <a:rPr lang="ru-RU" dirty="0" err="1"/>
              <a:t>терпіння</a:t>
            </a:r>
            <a:r>
              <a:rPr lang="ru-RU" dirty="0"/>
              <a:t>, </a:t>
            </a:r>
            <a:r>
              <a:rPr lang="ru-RU" dirty="0" err="1"/>
              <a:t>налийте</a:t>
            </a:r>
            <a:r>
              <a:rPr lang="ru-RU" dirty="0"/>
              <a:t> </a:t>
            </a:r>
            <a:r>
              <a:rPr lang="ru-RU" dirty="0" err="1"/>
              <a:t>туди</a:t>
            </a:r>
            <a:r>
              <a:rPr lang="ru-RU" dirty="0"/>
              <a:t> </a:t>
            </a:r>
            <a:r>
              <a:rPr lang="ru-RU" dirty="0" err="1"/>
              <a:t>повне</a:t>
            </a:r>
            <a:r>
              <a:rPr lang="ru-RU" dirty="0"/>
              <a:t> </a:t>
            </a:r>
            <a:r>
              <a:rPr lang="ru-RU" dirty="0" err="1"/>
              <a:t>серце</a:t>
            </a:r>
            <a:r>
              <a:rPr lang="ru-RU" dirty="0"/>
              <a:t> </a:t>
            </a:r>
            <a:r>
              <a:rPr lang="ru-RU" dirty="0" err="1"/>
              <a:t>любові</a:t>
            </a:r>
            <a:r>
              <a:rPr lang="ru-RU" dirty="0"/>
              <a:t>, вкиньте </a:t>
            </a:r>
            <a:r>
              <a:rPr lang="ru-RU" dirty="0" err="1"/>
              <a:t>дві</a:t>
            </a:r>
            <a:r>
              <a:rPr lang="ru-RU" dirty="0"/>
              <a:t> </a:t>
            </a:r>
            <a:r>
              <a:rPr lang="ru-RU" dirty="0" err="1"/>
              <a:t>пригорщі</a:t>
            </a:r>
            <a:r>
              <a:rPr lang="ru-RU" dirty="0"/>
              <a:t> </a:t>
            </a:r>
            <a:r>
              <a:rPr lang="ru-RU" dirty="0" err="1"/>
              <a:t>щедрості</a:t>
            </a:r>
            <a:r>
              <a:rPr lang="ru-RU" dirty="0"/>
              <a:t>, </a:t>
            </a:r>
            <a:r>
              <a:rPr lang="ru-RU" dirty="0" err="1"/>
              <a:t>хлюпніть</a:t>
            </a:r>
            <a:r>
              <a:rPr lang="ru-RU" dirty="0"/>
              <a:t> </a:t>
            </a:r>
            <a:r>
              <a:rPr lang="ru-RU" dirty="0" err="1"/>
              <a:t>туди</a:t>
            </a:r>
            <a:r>
              <a:rPr lang="ru-RU" dirty="0"/>
              <a:t> ж </a:t>
            </a:r>
            <a:r>
              <a:rPr lang="ru-RU" dirty="0" err="1"/>
              <a:t>гумору</a:t>
            </a:r>
            <a:r>
              <a:rPr lang="ru-RU" dirty="0"/>
              <a:t>, </a:t>
            </a:r>
            <a:r>
              <a:rPr lang="ru-RU" dirty="0" err="1"/>
              <a:t>посипте</a:t>
            </a:r>
            <a:r>
              <a:rPr lang="ru-RU" dirty="0"/>
              <a:t> добром, додайте </a:t>
            </a:r>
            <a:r>
              <a:rPr lang="ru-RU" dirty="0" err="1"/>
              <a:t>якомога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віри</a:t>
            </a:r>
            <a:r>
              <a:rPr lang="ru-RU" dirty="0"/>
              <a:t>, і все добре </a:t>
            </a:r>
            <a:r>
              <a:rPr lang="ru-RU" dirty="0" err="1"/>
              <a:t>перемішайте</a:t>
            </a:r>
            <a:r>
              <a:rPr lang="ru-RU" dirty="0"/>
              <a:t>.</a:t>
            </a:r>
            <a:endParaRPr lang="ru-RU" b="0" dirty="0" smtClean="0">
              <a:effectLst/>
            </a:endParaRPr>
          </a:p>
          <a:p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намажте</a:t>
            </a:r>
            <a:r>
              <a:rPr lang="ru-RU" dirty="0"/>
              <a:t> на шматок </a:t>
            </a:r>
            <a:r>
              <a:rPr lang="ru-RU" dirty="0" err="1"/>
              <a:t>відпущеного</a:t>
            </a:r>
            <a:r>
              <a:rPr lang="ru-RU" dirty="0"/>
              <a:t> вам </a:t>
            </a:r>
            <a:r>
              <a:rPr lang="ru-RU" dirty="0" err="1"/>
              <a:t>життя</a:t>
            </a:r>
            <a:r>
              <a:rPr lang="ru-RU" dirty="0"/>
              <a:t> і </a:t>
            </a:r>
            <a:r>
              <a:rPr lang="ru-RU" dirty="0" err="1"/>
              <a:t>пропонуйте</a:t>
            </a:r>
            <a:r>
              <a:rPr lang="ru-RU" dirty="0"/>
              <a:t> </a:t>
            </a:r>
            <a:r>
              <a:rPr lang="ru-RU" dirty="0" err="1"/>
              <a:t>всім</a:t>
            </a:r>
            <a:r>
              <a:rPr lang="ru-RU" dirty="0"/>
              <a:t>, кого </a:t>
            </a:r>
            <a:r>
              <a:rPr lang="ru-RU" dirty="0" err="1"/>
              <a:t>зустрінете</a:t>
            </a:r>
            <a:r>
              <a:rPr lang="ru-RU" dirty="0"/>
              <a:t> на </a:t>
            </a:r>
            <a:r>
              <a:rPr lang="ru-RU" dirty="0" err="1"/>
              <a:t>своєму</a:t>
            </a:r>
            <a:r>
              <a:rPr lang="ru-RU" dirty="0"/>
              <a:t> шляху</a:t>
            </a:r>
            <a:r>
              <a:rPr lang="ru-RU" dirty="0" smtClean="0"/>
              <a:t>.</a:t>
            </a:r>
            <a:endParaRPr lang="ru-RU" b="0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30417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066800"/>
          </a:xfrm>
        </p:spPr>
        <p:txBody>
          <a:bodyPr/>
          <a:lstStyle/>
          <a:p>
            <a:pPr algn="ctr"/>
            <a:r>
              <a:rPr lang="uk-UA" dirty="0" smtClean="0"/>
              <a:t>Щиро дякую за увагу!!!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522" y="2249488"/>
            <a:ext cx="3208937" cy="4203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1920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63</TotalTime>
  <Words>440</Words>
  <Application>Microsoft Office PowerPoint</Application>
  <PresentationFormat>Экран (4:3)</PresentationFormat>
  <Paragraphs>83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Городская</vt:lpstr>
      <vt:lpstr>Творчий звіт вчителя географії Олешківського ліцею №2 Олешківської міської ради Петрової С.А.</vt:lpstr>
      <vt:lpstr>Презентация PowerPoint</vt:lpstr>
      <vt:lpstr>Презентация PowerPoint</vt:lpstr>
      <vt:lpstr>Науково-методична проблема </vt:lpstr>
      <vt:lpstr>Працюючи над проблемою дотримуюсь таких принципів:</vt:lpstr>
      <vt:lpstr>Уроки будую враховуючи всі вимоги до сучасного уроку</vt:lpstr>
      <vt:lpstr>Форми, методи та прийоми</vt:lpstr>
      <vt:lpstr>Формую компетентності та наскрізні лінії</vt:lpstr>
      <vt:lpstr>Робота з надолуження освітніх втрат і розривів здобувачів освіти</vt:lpstr>
      <vt:lpstr>Робота зі здобувачами освіти з ООП</vt:lpstr>
      <vt:lpstr>Використання своїх знань в майбутньому</vt:lpstr>
      <vt:lpstr>Робота з обдарованими здобувачами освіти</vt:lpstr>
      <vt:lpstr>Мої переможці олімпіад</vt:lpstr>
      <vt:lpstr>Самоосвіта, підвищення кваліфікації</vt:lpstr>
      <vt:lpstr>Презентация PowerPoint</vt:lpstr>
      <vt:lpstr>Презентация PowerPoint</vt:lpstr>
      <vt:lpstr>Щиро дякую за увагу!!!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Творчий звіт вчителя географії Олешківського ліцею №2 Олешківської міської ради Петрової С.А.</dc:title>
  <dc:creator>000</dc:creator>
  <cp:lastModifiedBy>000</cp:lastModifiedBy>
  <cp:revision>8</cp:revision>
  <dcterms:created xsi:type="dcterms:W3CDTF">2025-11-28T10:48:08Z</dcterms:created>
  <dcterms:modified xsi:type="dcterms:W3CDTF">2025-11-28T11:51:48Z</dcterms:modified>
</cp:coreProperties>
</file>