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4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39995E-55C8-4691-ACA7-771404EC6C66}" v="63" dt="2025-12-29T08:39:41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ія Гурковська" userId="e584298c1988f501" providerId="LiveId" clId="{88AA0C21-A575-49B7-A9E0-91C2C7266460}"/>
    <pc:docChg chg="undo redo custSel addSld delSld modSld sldOrd">
      <pc:chgData name="Наталія Гурковська" userId="e584298c1988f501" providerId="LiveId" clId="{88AA0C21-A575-49B7-A9E0-91C2C7266460}" dt="2025-12-29T08:49:58.609" v="1591" actId="20577"/>
      <pc:docMkLst>
        <pc:docMk/>
      </pc:docMkLst>
      <pc:sldChg chg="addSp delSp modSp new mod">
        <pc:chgData name="Наталія Гурковська" userId="e584298c1988f501" providerId="LiveId" clId="{88AA0C21-A575-49B7-A9E0-91C2C7266460}" dt="2025-12-29T08:49:58.609" v="1591" actId="20577"/>
        <pc:sldMkLst>
          <pc:docMk/>
          <pc:sldMk cId="3327429026" sldId="256"/>
        </pc:sldMkLst>
        <pc:spChg chg="mod">
          <ac:chgData name="Наталія Гурковська" userId="e584298c1988f501" providerId="LiveId" clId="{88AA0C21-A575-49B7-A9E0-91C2C7266460}" dt="2025-12-29T07:53:10.300" v="1458" actId="113"/>
          <ac:spMkLst>
            <pc:docMk/>
            <pc:sldMk cId="3327429026" sldId="256"/>
            <ac:spMk id="2" creationId="{810BD48F-E6E7-69AF-099C-9F210F7C0D55}"/>
          </ac:spMkLst>
        </pc:spChg>
        <pc:spChg chg="mod">
          <ac:chgData name="Наталія Гурковська" userId="e584298c1988f501" providerId="LiveId" clId="{88AA0C21-A575-49B7-A9E0-91C2C7266460}" dt="2025-12-29T08:49:58.609" v="1591" actId="20577"/>
          <ac:spMkLst>
            <pc:docMk/>
            <pc:sldMk cId="3327429026" sldId="256"/>
            <ac:spMk id="3" creationId="{FEC375A1-810A-6D8D-528B-0A1B4CD353EE}"/>
          </ac:spMkLst>
        </pc:spChg>
        <pc:spChg chg="add mod">
          <ac:chgData name="Наталія Гурковська" userId="e584298c1988f501" providerId="LiveId" clId="{88AA0C21-A575-49B7-A9E0-91C2C7266460}" dt="2025-12-29T08:39:41.846" v="1489" actId="767"/>
          <ac:spMkLst>
            <pc:docMk/>
            <pc:sldMk cId="3327429026" sldId="256"/>
            <ac:spMk id="5" creationId="{54F01A6E-9D6F-0AD8-B420-C84F18A1F58D}"/>
          </ac:spMkLst>
        </pc:spChg>
        <pc:spChg chg="add del">
          <ac:chgData name="Наталія Гурковська" userId="e584298c1988f501" providerId="LiveId" clId="{88AA0C21-A575-49B7-A9E0-91C2C7266460}" dt="2025-12-29T08:39:47.771" v="1491" actId="22"/>
          <ac:spMkLst>
            <pc:docMk/>
            <pc:sldMk cId="3327429026" sldId="256"/>
            <ac:spMk id="7" creationId="{A901517C-1BFD-CEFD-ED23-B7EF85EC983A}"/>
          </ac:spMkLst>
        </pc:spChg>
        <pc:picChg chg="add mod">
          <ac:chgData name="Наталія Гурковська" userId="e584298c1988f501" providerId="LiveId" clId="{88AA0C21-A575-49B7-A9E0-91C2C7266460}" dt="2025-12-17T09:37:48.387" v="4" actId="1076"/>
          <ac:picMkLst>
            <pc:docMk/>
            <pc:sldMk cId="3327429026" sldId="256"/>
            <ac:picMk id="4" creationId="{C2316640-EC8A-3D7E-5B60-5C7BC1E053B1}"/>
          </ac:picMkLst>
        </pc:picChg>
      </pc:sldChg>
      <pc:sldChg chg="addSp modSp new mod ord">
        <pc:chgData name="Наталія Гурковська" userId="e584298c1988f501" providerId="LiveId" clId="{88AA0C21-A575-49B7-A9E0-91C2C7266460}" dt="2025-12-29T08:42:47.352" v="1515" actId="20577"/>
        <pc:sldMkLst>
          <pc:docMk/>
          <pc:sldMk cId="2975557229" sldId="257"/>
        </pc:sldMkLst>
        <pc:spChg chg="mod">
          <ac:chgData name="Наталія Гурковська" userId="e584298c1988f501" providerId="LiveId" clId="{88AA0C21-A575-49B7-A9E0-91C2C7266460}" dt="2025-12-29T08:42:47.352" v="1515" actId="20577"/>
          <ac:spMkLst>
            <pc:docMk/>
            <pc:sldMk cId="2975557229" sldId="257"/>
            <ac:spMk id="2" creationId="{9A991272-85CE-83BB-083C-AC217AE0EF6D}"/>
          </ac:spMkLst>
        </pc:spChg>
        <pc:spChg chg="mod">
          <ac:chgData name="Наталія Гурковська" userId="e584298c1988f501" providerId="LiveId" clId="{88AA0C21-A575-49B7-A9E0-91C2C7266460}" dt="2025-12-29T07:50:05.528" v="1452" actId="207"/>
          <ac:spMkLst>
            <pc:docMk/>
            <pc:sldMk cId="2975557229" sldId="257"/>
            <ac:spMk id="3" creationId="{53BF4818-206F-1F61-64A7-969631557344}"/>
          </ac:spMkLst>
        </pc:spChg>
        <pc:picChg chg="add mod">
          <ac:chgData name="Наталія Гурковська" userId="e584298c1988f501" providerId="LiveId" clId="{88AA0C21-A575-49B7-A9E0-91C2C7266460}" dt="2025-12-17T09:47:31.343" v="57" actId="1076"/>
          <ac:picMkLst>
            <pc:docMk/>
            <pc:sldMk cId="2975557229" sldId="257"/>
            <ac:picMk id="4" creationId="{0A6B387B-61C5-9644-AD37-1059E7CA1411}"/>
          </ac:picMkLst>
        </pc:picChg>
      </pc:sldChg>
      <pc:sldChg chg="addSp modSp add mod ord">
        <pc:chgData name="Наталія Гурковська" userId="e584298c1988f501" providerId="LiveId" clId="{88AA0C21-A575-49B7-A9E0-91C2C7266460}" dt="2025-12-29T08:38:57.091" v="1487" actId="20577"/>
        <pc:sldMkLst>
          <pc:docMk/>
          <pc:sldMk cId="0" sldId="259"/>
        </pc:sldMkLst>
        <pc:spChg chg="mod">
          <ac:chgData name="Наталія Гурковська" userId="e584298c1988f501" providerId="LiveId" clId="{88AA0C21-A575-49B7-A9E0-91C2C7266460}" dt="2025-12-29T08:38:57.091" v="1487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Наталія Гурковська" userId="e584298c1988f501" providerId="LiveId" clId="{88AA0C21-A575-49B7-A9E0-91C2C7266460}" dt="2025-12-28T20:19:54.935" v="265" actId="20577"/>
          <ac:spMkLst>
            <pc:docMk/>
            <pc:sldMk cId="0" sldId="259"/>
            <ac:spMk id="12" creationId="{00000000-0000-0000-0000-000000000000}"/>
          </ac:spMkLst>
        </pc:spChg>
      </pc:sldChg>
      <pc:sldChg chg="addSp delSp modSp new mod">
        <pc:chgData name="Наталія Гурковська" userId="e584298c1988f501" providerId="LiveId" clId="{88AA0C21-A575-49B7-A9E0-91C2C7266460}" dt="2025-12-28T20:12:50.803" v="248" actId="14100"/>
        <pc:sldMkLst>
          <pc:docMk/>
          <pc:sldMk cId="250916780" sldId="260"/>
        </pc:sldMkLst>
        <pc:picChg chg="add mod modCrop">
          <ac:chgData name="Наталія Гурковська" userId="e584298c1988f501" providerId="LiveId" clId="{88AA0C21-A575-49B7-A9E0-91C2C7266460}" dt="2025-12-28T20:12:50.803" v="248" actId="14100"/>
          <ac:picMkLst>
            <pc:docMk/>
            <pc:sldMk cId="250916780" sldId="260"/>
            <ac:picMk id="4" creationId="{8AF2DBBA-E67B-7402-4E75-8F91906CCA3D}"/>
          </ac:picMkLst>
        </pc:picChg>
      </pc:sldChg>
      <pc:sldChg chg="addSp delSp modSp new mod">
        <pc:chgData name="Наталія Гурковська" userId="e584298c1988f501" providerId="LiveId" clId="{88AA0C21-A575-49B7-A9E0-91C2C7266460}" dt="2025-12-18T22:30:06.611" v="213" actId="1076"/>
        <pc:sldMkLst>
          <pc:docMk/>
          <pc:sldMk cId="3250253025" sldId="261"/>
        </pc:sldMkLst>
        <pc:picChg chg="add mod modCrop">
          <ac:chgData name="Наталія Гурковська" userId="e584298c1988f501" providerId="LiveId" clId="{88AA0C21-A575-49B7-A9E0-91C2C7266460}" dt="2025-12-18T22:30:06.611" v="213" actId="1076"/>
          <ac:picMkLst>
            <pc:docMk/>
            <pc:sldMk cId="3250253025" sldId="261"/>
            <ac:picMk id="4" creationId="{C2F2B717-3142-8B16-80B7-26DD9BA55C83}"/>
          </ac:picMkLst>
        </pc:picChg>
      </pc:sldChg>
      <pc:sldChg chg="addSp delSp modSp new mod setBg setClrOvrMap">
        <pc:chgData name="Наталія Гурковська" userId="e584298c1988f501" providerId="LiveId" clId="{88AA0C21-A575-49B7-A9E0-91C2C7266460}" dt="2025-12-18T22:30:34.806" v="219" actId="14100"/>
        <pc:sldMkLst>
          <pc:docMk/>
          <pc:sldMk cId="3444419487" sldId="262"/>
        </pc:sldMkLst>
        <pc:picChg chg="add mod modCrop">
          <ac:chgData name="Наталія Гурковська" userId="e584298c1988f501" providerId="LiveId" clId="{88AA0C21-A575-49B7-A9E0-91C2C7266460}" dt="2025-12-18T22:30:34.806" v="219" actId="14100"/>
          <ac:picMkLst>
            <pc:docMk/>
            <pc:sldMk cId="3444419487" sldId="262"/>
            <ac:picMk id="6" creationId="{86A6053D-4448-6852-F70B-93ABDF377BA8}"/>
          </ac:picMkLst>
        </pc:picChg>
      </pc:sldChg>
      <pc:sldChg chg="addSp delSp modSp new mod">
        <pc:chgData name="Наталія Гурковська" userId="e584298c1988f501" providerId="LiveId" clId="{88AA0C21-A575-49B7-A9E0-91C2C7266460}" dt="2025-12-18T22:30:46.427" v="222" actId="1076"/>
        <pc:sldMkLst>
          <pc:docMk/>
          <pc:sldMk cId="3854016582" sldId="263"/>
        </pc:sldMkLst>
        <pc:picChg chg="add mod modCrop">
          <ac:chgData name="Наталія Гурковська" userId="e584298c1988f501" providerId="LiveId" clId="{88AA0C21-A575-49B7-A9E0-91C2C7266460}" dt="2025-12-18T22:30:46.427" v="222" actId="1076"/>
          <ac:picMkLst>
            <pc:docMk/>
            <pc:sldMk cId="3854016582" sldId="263"/>
            <ac:picMk id="8" creationId="{08270189-4A02-C1AC-E594-BECA4F3F526D}"/>
          </ac:picMkLst>
        </pc:picChg>
      </pc:sldChg>
      <pc:sldChg chg="addSp delSp modSp new mod">
        <pc:chgData name="Наталія Гурковська" userId="e584298c1988f501" providerId="LiveId" clId="{88AA0C21-A575-49B7-A9E0-91C2C7266460}" dt="2025-12-18T22:30:56.694" v="225" actId="14100"/>
        <pc:sldMkLst>
          <pc:docMk/>
          <pc:sldMk cId="3716572662" sldId="264"/>
        </pc:sldMkLst>
        <pc:picChg chg="add mod modCrop">
          <ac:chgData name="Наталія Гурковська" userId="e584298c1988f501" providerId="LiveId" clId="{88AA0C21-A575-49B7-A9E0-91C2C7266460}" dt="2025-12-18T22:30:56.694" v="225" actId="14100"/>
          <ac:picMkLst>
            <pc:docMk/>
            <pc:sldMk cId="3716572662" sldId="264"/>
            <ac:picMk id="4" creationId="{072C8297-8FD7-6500-EA3E-E33307E38BC5}"/>
          </ac:picMkLst>
        </pc:picChg>
      </pc:sldChg>
      <pc:sldChg chg="addSp delSp modSp new mod">
        <pc:chgData name="Наталія Гурковська" userId="e584298c1988f501" providerId="LiveId" clId="{88AA0C21-A575-49B7-A9E0-91C2C7266460}" dt="2025-12-29T08:43:35.644" v="1517" actId="20577"/>
        <pc:sldMkLst>
          <pc:docMk/>
          <pc:sldMk cId="2792817701" sldId="265"/>
        </pc:sldMkLst>
        <pc:spChg chg="mod">
          <ac:chgData name="Наталія Гурковська" userId="e584298c1988f501" providerId="LiveId" clId="{88AA0C21-A575-49B7-A9E0-91C2C7266460}" dt="2025-12-29T08:43:35.644" v="1517" actId="20577"/>
          <ac:spMkLst>
            <pc:docMk/>
            <pc:sldMk cId="2792817701" sldId="265"/>
            <ac:spMk id="2" creationId="{661575F6-9805-CFE5-F0E3-69CB674B662A}"/>
          </ac:spMkLst>
        </pc:spChg>
        <pc:spChg chg="del mod">
          <ac:chgData name="Наталія Гурковська" userId="e584298c1988f501" providerId="LiveId" clId="{88AA0C21-A575-49B7-A9E0-91C2C7266460}" dt="2025-12-28T21:16:46.068" v="270" actId="22"/>
          <ac:spMkLst>
            <pc:docMk/>
            <pc:sldMk cId="2792817701" sldId="265"/>
            <ac:spMk id="3" creationId="{3BE613D8-F6DB-76F2-5D65-7D5B7EB59311}"/>
          </ac:spMkLst>
        </pc:spChg>
        <pc:picChg chg="add mod ord">
          <ac:chgData name="Наталія Гурковська" userId="e584298c1988f501" providerId="LiveId" clId="{88AA0C21-A575-49B7-A9E0-91C2C7266460}" dt="2025-12-28T21:18:33.006" v="304" actId="14100"/>
          <ac:picMkLst>
            <pc:docMk/>
            <pc:sldMk cId="2792817701" sldId="265"/>
            <ac:picMk id="5" creationId="{9BA7A5A3-990B-EC84-E117-B11F0E9F3E1D}"/>
          </ac:picMkLst>
        </pc:picChg>
        <pc:picChg chg="add del mod">
          <ac:chgData name="Наталія Гурковська" userId="e584298c1988f501" providerId="LiveId" clId="{88AA0C21-A575-49B7-A9E0-91C2C7266460}" dt="2025-12-28T21:17:07.182" v="280" actId="21"/>
          <ac:picMkLst>
            <pc:docMk/>
            <pc:sldMk cId="2792817701" sldId="265"/>
            <ac:picMk id="7" creationId="{6140F30A-9258-582F-8CD6-A59174CE0F19}"/>
          </ac:picMkLst>
        </pc:picChg>
        <pc:picChg chg="add mod">
          <ac:chgData name="Наталія Гурковська" userId="e584298c1988f501" providerId="LiveId" clId="{88AA0C21-A575-49B7-A9E0-91C2C7266460}" dt="2025-12-28T21:18:22.060" v="299" actId="1076"/>
          <ac:picMkLst>
            <pc:docMk/>
            <pc:sldMk cId="2792817701" sldId="265"/>
            <ac:picMk id="9" creationId="{473FCC91-5F18-61E4-4A2E-842D4D555FCD}"/>
          </ac:picMkLst>
        </pc:picChg>
        <pc:picChg chg="add mod">
          <ac:chgData name="Наталія Гурковська" userId="e584298c1988f501" providerId="LiveId" clId="{88AA0C21-A575-49B7-A9E0-91C2C7266460}" dt="2025-12-28T21:18:24.231" v="300" actId="1076"/>
          <ac:picMkLst>
            <pc:docMk/>
            <pc:sldMk cId="2792817701" sldId="265"/>
            <ac:picMk id="11" creationId="{20567D95-F0C3-67F5-E7F5-8680D7C923F1}"/>
          </ac:picMkLst>
        </pc:picChg>
        <pc:picChg chg="add mod">
          <ac:chgData name="Наталія Гурковська" userId="e584298c1988f501" providerId="LiveId" clId="{88AA0C21-A575-49B7-A9E0-91C2C7266460}" dt="2025-12-28T21:19:58.828" v="321" actId="1076"/>
          <ac:picMkLst>
            <pc:docMk/>
            <pc:sldMk cId="2792817701" sldId="265"/>
            <ac:picMk id="13" creationId="{BD8BA542-90D2-E5F0-EDC1-802922221BD2}"/>
          </ac:picMkLst>
        </pc:picChg>
        <pc:picChg chg="add mod">
          <ac:chgData name="Наталія Гурковська" userId="e584298c1988f501" providerId="LiveId" clId="{88AA0C21-A575-49B7-A9E0-91C2C7266460}" dt="2025-12-28T21:19:07.335" v="314" actId="1076"/>
          <ac:picMkLst>
            <pc:docMk/>
            <pc:sldMk cId="2792817701" sldId="265"/>
            <ac:picMk id="15" creationId="{0275B3CA-8BA0-0C6E-B9F4-45D641E199CA}"/>
          </ac:picMkLst>
        </pc:picChg>
        <pc:picChg chg="add mod">
          <ac:chgData name="Наталія Гурковська" userId="e584298c1988f501" providerId="LiveId" clId="{88AA0C21-A575-49B7-A9E0-91C2C7266460}" dt="2025-12-28T21:23:55.376" v="349" actId="1076"/>
          <ac:picMkLst>
            <pc:docMk/>
            <pc:sldMk cId="2792817701" sldId="265"/>
            <ac:picMk id="17" creationId="{5DF6E983-184E-56BC-31C5-5893C224045A}"/>
          </ac:picMkLst>
        </pc:picChg>
        <pc:picChg chg="add del mod">
          <ac:chgData name="Наталія Гурковська" userId="e584298c1988f501" providerId="LiveId" clId="{88AA0C21-A575-49B7-A9E0-91C2C7266460}" dt="2025-12-28T21:50:57.343" v="947" actId="21"/>
          <ac:picMkLst>
            <pc:docMk/>
            <pc:sldMk cId="2792817701" sldId="265"/>
            <ac:picMk id="19" creationId="{2D59C03F-575E-296D-B29B-D40A141F8DAE}"/>
          </ac:picMkLst>
        </pc:picChg>
      </pc:sldChg>
      <pc:sldChg chg="addSp delSp modSp new mod setBg">
        <pc:chgData name="Наталія Гурковська" userId="e584298c1988f501" providerId="LiveId" clId="{88AA0C21-A575-49B7-A9E0-91C2C7266460}" dt="2025-12-29T08:46:53.191" v="1564" actId="20577"/>
        <pc:sldMkLst>
          <pc:docMk/>
          <pc:sldMk cId="1577877934" sldId="266"/>
        </pc:sldMkLst>
        <pc:spChg chg="mod">
          <ac:chgData name="Наталія Гурковська" userId="e584298c1988f501" providerId="LiveId" clId="{88AA0C21-A575-49B7-A9E0-91C2C7266460}" dt="2025-12-28T22:16:35.421" v="1164" actId="113"/>
          <ac:spMkLst>
            <pc:docMk/>
            <pc:sldMk cId="1577877934" sldId="266"/>
            <ac:spMk id="2" creationId="{EB1BF198-6582-5D36-44AC-62E954B8A4CD}"/>
          </ac:spMkLst>
        </pc:spChg>
        <pc:spChg chg="del">
          <ac:chgData name="Наталія Гурковська" userId="e584298c1988f501" providerId="LiveId" clId="{88AA0C21-A575-49B7-A9E0-91C2C7266460}" dt="2025-12-28T21:22:42.174" v="338" actId="26606"/>
          <ac:spMkLst>
            <pc:docMk/>
            <pc:sldMk cId="1577877934" sldId="266"/>
            <ac:spMk id="3" creationId="{C49D4FC1-DDB6-C6DE-84F0-D7CD8FC8E493}"/>
          </ac:spMkLst>
        </pc:spChg>
        <pc:spChg chg="add">
          <ac:chgData name="Наталія Гурковська" userId="e584298c1988f501" providerId="LiveId" clId="{88AA0C21-A575-49B7-A9E0-91C2C7266460}" dt="2025-12-28T21:22:42.174" v="338" actId="26606"/>
          <ac:spMkLst>
            <pc:docMk/>
            <pc:sldMk cId="1577877934" sldId="266"/>
            <ac:spMk id="10" creationId="{01A22726-DA03-BCB0-F12E-98258FB7E5C0}"/>
          </ac:spMkLst>
        </pc:spChg>
        <pc:graphicFrameChg chg="add mod modGraphic">
          <ac:chgData name="Наталія Гурковська" userId="e584298c1988f501" providerId="LiveId" clId="{88AA0C21-A575-49B7-A9E0-91C2C7266460}" dt="2025-12-29T08:46:53.191" v="1564" actId="20577"/>
          <ac:graphicFrameMkLst>
            <pc:docMk/>
            <pc:sldMk cId="1577877934" sldId="266"/>
            <ac:graphicFrameMk id="5" creationId="{C49D4FC1-DDB6-C6DE-84F0-D7CD8FC8E493}"/>
          </ac:graphicFrameMkLst>
        </pc:graphicFrameChg>
        <pc:picChg chg="add mod">
          <ac:chgData name="Наталія Гурковська" userId="e584298c1988f501" providerId="LiveId" clId="{88AA0C21-A575-49B7-A9E0-91C2C7266460}" dt="2025-12-28T21:49:56.326" v="919" actId="1076"/>
          <ac:picMkLst>
            <pc:docMk/>
            <pc:sldMk cId="1577877934" sldId="266"/>
            <ac:picMk id="6" creationId="{1F8D0D62-D6A0-5160-5E1E-DF2363A371CE}"/>
          </ac:picMkLst>
        </pc:picChg>
        <pc:picChg chg="add mod">
          <ac:chgData name="Наталія Гурковська" userId="e584298c1988f501" providerId="LiveId" clId="{88AA0C21-A575-49B7-A9E0-91C2C7266460}" dt="2025-12-28T21:49:57.920" v="920" actId="1076"/>
          <ac:picMkLst>
            <pc:docMk/>
            <pc:sldMk cId="1577877934" sldId="266"/>
            <ac:picMk id="8" creationId="{F07B6F2A-6A0A-DA91-032F-D5189D6D7B93}"/>
          </ac:picMkLst>
        </pc:picChg>
        <pc:picChg chg="add mod">
          <ac:chgData name="Наталія Гурковська" userId="e584298c1988f501" providerId="LiveId" clId="{88AA0C21-A575-49B7-A9E0-91C2C7266460}" dt="2025-12-28T21:58:14.555" v="978" actId="1076"/>
          <ac:picMkLst>
            <pc:docMk/>
            <pc:sldMk cId="1577877934" sldId="266"/>
            <ac:picMk id="11" creationId="{B76FE0F3-C01B-D55C-A1DA-70A4F13EF121}"/>
          </ac:picMkLst>
        </pc:picChg>
        <pc:picChg chg="add mod">
          <ac:chgData name="Наталія Гурковська" userId="e584298c1988f501" providerId="LiveId" clId="{88AA0C21-A575-49B7-A9E0-91C2C7266460}" dt="2025-12-28T21:51:08.004" v="949" actId="1076"/>
          <ac:picMkLst>
            <pc:docMk/>
            <pc:sldMk cId="1577877934" sldId="266"/>
            <ac:picMk id="13" creationId="{4468F2A7-D368-C17C-2D98-7967CB341AE9}"/>
          </ac:picMkLst>
        </pc:picChg>
        <pc:picChg chg="add mod">
          <ac:chgData name="Наталія Гурковська" userId="e584298c1988f501" providerId="LiveId" clId="{88AA0C21-A575-49B7-A9E0-91C2C7266460}" dt="2025-12-28T22:15:10.876" v="1117" actId="1076"/>
          <ac:picMkLst>
            <pc:docMk/>
            <pc:sldMk cId="1577877934" sldId="266"/>
            <ac:picMk id="15" creationId="{49DA03CC-63D7-063E-B663-B8F512A41F9A}"/>
          </ac:picMkLst>
        </pc:picChg>
        <pc:picChg chg="add mod">
          <ac:chgData name="Наталія Гурковська" userId="e584298c1988f501" providerId="LiveId" clId="{88AA0C21-A575-49B7-A9E0-91C2C7266460}" dt="2025-12-28T21:50:08.900" v="924" actId="1076"/>
          <ac:picMkLst>
            <pc:docMk/>
            <pc:sldMk cId="1577877934" sldId="266"/>
            <ac:picMk id="17" creationId="{CBE3E1E2-B3F2-1BD5-7642-EFD7A720585B}"/>
          </ac:picMkLst>
        </pc:picChg>
        <pc:picChg chg="add mod">
          <ac:chgData name="Наталія Гурковська" userId="e584298c1988f501" providerId="LiveId" clId="{88AA0C21-A575-49B7-A9E0-91C2C7266460}" dt="2025-12-29T08:46:32.825" v="1560" actId="1076"/>
          <ac:picMkLst>
            <pc:docMk/>
            <pc:sldMk cId="1577877934" sldId="266"/>
            <ac:picMk id="19" creationId="{2A5FD2C1-FAE9-0310-8B88-B18053987E5C}"/>
          </ac:picMkLst>
        </pc:picChg>
        <pc:picChg chg="add mod">
          <ac:chgData name="Наталія Гурковська" userId="e584298c1988f501" providerId="LiveId" clId="{88AA0C21-A575-49B7-A9E0-91C2C7266460}" dt="2025-12-29T08:46:46.119" v="1563" actId="1076"/>
          <ac:picMkLst>
            <pc:docMk/>
            <pc:sldMk cId="1577877934" sldId="266"/>
            <ac:picMk id="21" creationId="{0A78B02D-FD34-2F14-DC70-3D4EEE2DB8D3}"/>
          </ac:picMkLst>
        </pc:picChg>
        <pc:picChg chg="add del mod">
          <ac:chgData name="Наталія Гурковська" userId="e584298c1988f501" providerId="LiveId" clId="{88AA0C21-A575-49B7-A9E0-91C2C7266460}" dt="2025-12-28T21:51:18.766" v="950" actId="21"/>
          <ac:picMkLst>
            <pc:docMk/>
            <pc:sldMk cId="1577877934" sldId="266"/>
            <ac:picMk id="23" creationId="{C4487A7A-B71B-0EE8-A98E-CBF6B0ED39A2}"/>
          </ac:picMkLst>
        </pc:picChg>
        <pc:picChg chg="add del mod">
          <ac:chgData name="Наталія Гурковська" userId="e584298c1988f501" providerId="LiveId" clId="{88AA0C21-A575-49B7-A9E0-91C2C7266460}" dt="2025-12-28T21:51:27.745" v="953" actId="21"/>
          <ac:picMkLst>
            <pc:docMk/>
            <pc:sldMk cId="1577877934" sldId="266"/>
            <ac:picMk id="25" creationId="{C749F8EF-F677-BD09-7585-92B004E5CB3D}"/>
          </ac:picMkLst>
        </pc:picChg>
        <pc:picChg chg="add mod">
          <ac:chgData name="Наталія Гурковська" userId="e584298c1988f501" providerId="LiveId" clId="{88AA0C21-A575-49B7-A9E0-91C2C7266460}" dt="2025-12-28T21:57:56.972" v="969" actId="1076"/>
          <ac:picMkLst>
            <pc:docMk/>
            <pc:sldMk cId="1577877934" sldId="266"/>
            <ac:picMk id="27" creationId="{FBB6D737-795D-FE15-8EA2-BB27CD74487A}"/>
          </ac:picMkLst>
        </pc:picChg>
        <pc:picChg chg="add mod">
          <ac:chgData name="Наталія Гурковська" userId="e584298c1988f501" providerId="LiveId" clId="{88AA0C21-A575-49B7-A9E0-91C2C7266460}" dt="2025-12-28T21:56:04.502" v="968" actId="1076"/>
          <ac:picMkLst>
            <pc:docMk/>
            <pc:sldMk cId="1577877934" sldId="266"/>
            <ac:picMk id="29" creationId="{C1CECEF0-4DD5-10B8-E18E-589297BD2FE2}"/>
          </ac:picMkLst>
        </pc:picChg>
        <pc:picChg chg="add mod">
          <ac:chgData name="Наталія Гурковська" userId="e584298c1988f501" providerId="LiveId" clId="{88AA0C21-A575-49B7-A9E0-91C2C7266460}" dt="2025-12-28T21:58:19.806" v="980" actId="1076"/>
          <ac:picMkLst>
            <pc:docMk/>
            <pc:sldMk cId="1577877934" sldId="266"/>
            <ac:picMk id="31" creationId="{6CBB3D11-D0D9-61E4-D1A1-4515DCF6F73A}"/>
          </ac:picMkLst>
        </pc:picChg>
        <pc:picChg chg="add mod">
          <ac:chgData name="Наталія Гурковська" userId="e584298c1988f501" providerId="LiveId" clId="{88AA0C21-A575-49B7-A9E0-91C2C7266460}" dt="2025-12-28T21:58:41.138" v="987" actId="1076"/>
          <ac:picMkLst>
            <pc:docMk/>
            <pc:sldMk cId="1577877934" sldId="266"/>
            <ac:picMk id="33" creationId="{7FF168D7-B719-90F0-E048-B147ED5746E0}"/>
          </ac:picMkLst>
        </pc:picChg>
        <pc:picChg chg="add mod modCrop">
          <ac:chgData name="Наталія Гурковська" userId="e584298c1988f501" providerId="LiveId" clId="{88AA0C21-A575-49B7-A9E0-91C2C7266460}" dt="2025-12-28T22:00:10.723" v="998" actId="1076"/>
          <ac:picMkLst>
            <pc:docMk/>
            <pc:sldMk cId="1577877934" sldId="266"/>
            <ac:picMk id="35" creationId="{C35BD72D-D70E-45C4-9CA4-997CF1A5B8D5}"/>
          </ac:picMkLst>
        </pc:picChg>
      </pc:sldChg>
      <pc:sldChg chg="addSp delSp modSp new mod">
        <pc:chgData name="Наталія Гурковська" userId="e584298c1988f501" providerId="LiveId" clId="{88AA0C21-A575-49B7-A9E0-91C2C7266460}" dt="2025-12-29T08:47:32.322" v="1573" actId="1076"/>
        <pc:sldMkLst>
          <pc:docMk/>
          <pc:sldMk cId="892117163" sldId="267"/>
        </pc:sldMkLst>
        <pc:spChg chg="mod">
          <ac:chgData name="Наталія Гурковська" userId="e584298c1988f501" providerId="LiveId" clId="{88AA0C21-A575-49B7-A9E0-91C2C7266460}" dt="2025-12-28T22:17:07.285" v="1168" actId="113"/>
          <ac:spMkLst>
            <pc:docMk/>
            <pc:sldMk cId="892117163" sldId="267"/>
            <ac:spMk id="2" creationId="{C425F9A5-8DC4-931A-A22F-4224DF14A0CD}"/>
          </ac:spMkLst>
        </pc:spChg>
        <pc:spChg chg="del">
          <ac:chgData name="Наталія Гурковська" userId="e584298c1988f501" providerId="LiveId" clId="{88AA0C21-A575-49B7-A9E0-91C2C7266460}" dt="2025-12-28T21:51:21.740" v="951"/>
          <ac:spMkLst>
            <pc:docMk/>
            <pc:sldMk cId="892117163" sldId="267"/>
            <ac:spMk id="3" creationId="{A6957B2E-B51D-A959-46D9-31969800091F}"/>
          </ac:spMkLst>
        </pc:spChg>
        <pc:picChg chg="add mod">
          <ac:chgData name="Наталія Гурковська" userId="e584298c1988f501" providerId="LiveId" clId="{88AA0C21-A575-49B7-A9E0-91C2C7266460}" dt="2025-12-29T08:47:19.823" v="1570" actId="1076"/>
          <ac:picMkLst>
            <pc:docMk/>
            <pc:sldMk cId="892117163" sldId="267"/>
            <ac:picMk id="4" creationId="{FF70F404-A393-7F91-D164-33667DBF9BBF}"/>
          </ac:picMkLst>
        </pc:picChg>
        <pc:picChg chg="add mod">
          <ac:chgData name="Наталія Гурковська" userId="e584298c1988f501" providerId="LiveId" clId="{88AA0C21-A575-49B7-A9E0-91C2C7266460}" dt="2025-12-29T08:47:32.322" v="1573" actId="1076"/>
          <ac:picMkLst>
            <pc:docMk/>
            <pc:sldMk cId="892117163" sldId="267"/>
            <ac:picMk id="5" creationId="{8417A93F-DF9C-DCC6-EFDE-96892D5063A5}"/>
          </ac:picMkLst>
        </pc:picChg>
        <pc:picChg chg="add mod">
          <ac:chgData name="Наталія Гурковська" userId="e584298c1988f501" providerId="LiveId" clId="{88AA0C21-A575-49B7-A9E0-91C2C7266460}" dt="2025-12-28T22:17:13.023" v="1169" actId="1076"/>
          <ac:picMkLst>
            <pc:docMk/>
            <pc:sldMk cId="892117163" sldId="267"/>
            <ac:picMk id="7" creationId="{C8783061-9C95-D067-29C9-C73BFBCA949B}"/>
          </ac:picMkLst>
        </pc:picChg>
      </pc:sldChg>
      <pc:sldChg chg="addSp delSp modSp new mod">
        <pc:chgData name="Наталія Гурковська" userId="e584298c1988f501" providerId="LiveId" clId="{88AA0C21-A575-49B7-A9E0-91C2C7266460}" dt="2025-12-28T22:15:35.812" v="1126" actId="1076"/>
        <pc:sldMkLst>
          <pc:docMk/>
          <pc:sldMk cId="856946999" sldId="268"/>
        </pc:sldMkLst>
        <pc:spChg chg="mod">
          <ac:chgData name="Наталія Гурковська" userId="e584298c1988f501" providerId="LiveId" clId="{88AA0C21-A575-49B7-A9E0-91C2C7266460}" dt="2025-12-28T22:10:12.454" v="1057" actId="14100"/>
          <ac:spMkLst>
            <pc:docMk/>
            <pc:sldMk cId="856946999" sldId="268"/>
            <ac:spMk id="2" creationId="{53422846-C50B-25C8-11DF-AE7FFADADD59}"/>
          </ac:spMkLst>
        </pc:spChg>
        <pc:spChg chg="del">
          <ac:chgData name="Наталія Гурковська" userId="e584298c1988f501" providerId="LiveId" clId="{88AA0C21-A575-49B7-A9E0-91C2C7266460}" dt="2025-12-28T22:04:06.083" v="1012" actId="22"/>
          <ac:spMkLst>
            <pc:docMk/>
            <pc:sldMk cId="856946999" sldId="268"/>
            <ac:spMk id="3" creationId="{EC798668-8313-47C8-81BB-CB6EA5653A8A}"/>
          </ac:spMkLst>
        </pc:spChg>
        <pc:picChg chg="add mod ord">
          <ac:chgData name="Наталія Гурковська" userId="e584298c1988f501" providerId="LiveId" clId="{88AA0C21-A575-49B7-A9E0-91C2C7266460}" dt="2025-12-28T22:10:43.496" v="1066" actId="14100"/>
          <ac:picMkLst>
            <pc:docMk/>
            <pc:sldMk cId="856946999" sldId="268"/>
            <ac:picMk id="5" creationId="{2A2E5551-6AB7-D588-15DB-96FAD5B4480B}"/>
          </ac:picMkLst>
        </pc:picChg>
        <pc:picChg chg="add mod modCrop">
          <ac:chgData name="Наталія Гурковська" userId="e584298c1988f501" providerId="LiveId" clId="{88AA0C21-A575-49B7-A9E0-91C2C7266460}" dt="2025-12-28T22:15:35.812" v="1126" actId="1076"/>
          <ac:picMkLst>
            <pc:docMk/>
            <pc:sldMk cId="856946999" sldId="268"/>
            <ac:picMk id="7" creationId="{F221395A-6BB9-E246-DCBD-1B1BED122709}"/>
          </ac:picMkLst>
        </pc:picChg>
        <pc:picChg chg="add mod">
          <ac:chgData name="Наталія Гурковська" userId="e584298c1988f501" providerId="LiveId" clId="{88AA0C21-A575-49B7-A9E0-91C2C7266460}" dt="2025-12-28T22:10:20.076" v="1061" actId="1076"/>
          <ac:picMkLst>
            <pc:docMk/>
            <pc:sldMk cId="856946999" sldId="268"/>
            <ac:picMk id="9" creationId="{1F9A494F-B4CE-6DD7-777C-C1C92BB11DD9}"/>
          </ac:picMkLst>
        </pc:picChg>
        <pc:picChg chg="add mod">
          <ac:chgData name="Наталія Гурковська" userId="e584298c1988f501" providerId="LiveId" clId="{88AA0C21-A575-49B7-A9E0-91C2C7266460}" dt="2025-12-28T22:10:22.367" v="1062" actId="1076"/>
          <ac:picMkLst>
            <pc:docMk/>
            <pc:sldMk cId="856946999" sldId="268"/>
            <ac:picMk id="11" creationId="{F080AC6D-2032-FA41-E9DC-C1C2F486A9D5}"/>
          </ac:picMkLst>
        </pc:picChg>
        <pc:picChg chg="add del mod">
          <ac:chgData name="Наталія Гурковська" userId="e584298c1988f501" providerId="LiveId" clId="{88AA0C21-A575-49B7-A9E0-91C2C7266460}" dt="2025-12-28T22:12:42.892" v="1077" actId="21"/>
          <ac:picMkLst>
            <pc:docMk/>
            <pc:sldMk cId="856946999" sldId="268"/>
            <ac:picMk id="13" creationId="{0F4C2C38-C3D2-F782-2CE1-E0CE14E7B5C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SimpleTimelineDefaultColorVariant">
  <dgm:title val="Simple Timeline Default Color Variant"/>
  <dgm:desc val="Simple Timeline Default Color Variant"/>
  <dgm:catLst>
    <dgm:cat type="Other" pri="2"/>
  </dgm:catLst>
  <dgm:styleLbl name="node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>
        <a:alpha val="0"/>
      </a:schemeClr>
    </dgm:fillClrLst>
    <dgm:linClrLst meth="repeat">
      <a:schemeClr val="accent1">
        <a:alpha val="0"/>
      </a:schemeClr>
    </dgm:linClrLst>
    <dgm:effectClrLst/>
    <dgm:txLinClrLst/>
    <dgm:txFillClrLst meth="repeat">
      <a:schemeClr val="accent1"/>
    </dgm:txFillClrLst>
    <dgm:txEffectClrLst/>
  </dgm:styleLbl>
  <dgm:styleLbl name="node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 meth="repeat">
      <a:schemeClr val="accent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2">
        <a:alpha val="9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A7144D-4361-41EA-B907-C8308B89A6AF}" type="doc">
      <dgm:prSet loTypeId="urn:microsoft.com/office/officeart/2024/3/layout/SimpleTimelineDefaultVariant" loCatId="Timeline" qsTypeId="urn:microsoft.com/office/officeart/2005/8/quickstyle/simple1" qsCatId="simple" csTypeId="urn:microsoft.com/office/officeart/2005/8/colors/SimpleTimelineDefaultColorVariant" csCatId="other" phldr="1"/>
      <dgm:spPr/>
      <dgm:t>
        <a:bodyPr/>
        <a:lstStyle/>
        <a:p>
          <a:endParaRPr lang="uk-UA"/>
        </a:p>
      </dgm:t>
    </dgm:pt>
    <dgm:pt modelId="{2A8E2FD3-8A6B-44E4-AC65-BFA28815F1B3}">
      <dgm:prSet/>
      <dgm:spPr/>
      <dgm:t>
        <a:bodyPr/>
        <a:lstStyle/>
        <a:p>
          <a:pPr>
            <a:defRPr b="1"/>
          </a:pPr>
          <a:r>
            <a:rPr lang="uk-UA" dirty="0"/>
            <a:t>Яким я бачу мир в Україні</a:t>
          </a:r>
        </a:p>
      </dgm:t>
    </dgm:pt>
    <dgm:pt modelId="{0EB1E16D-C72C-4960-A8A2-414B2D5CB917}" type="parTrans" cxnId="{670BFC36-8518-4D1F-AA1F-DE224E94F493}">
      <dgm:prSet/>
      <dgm:spPr/>
      <dgm:t>
        <a:bodyPr/>
        <a:lstStyle/>
        <a:p>
          <a:endParaRPr lang="uk-UA"/>
        </a:p>
      </dgm:t>
    </dgm:pt>
    <dgm:pt modelId="{31462088-A3BF-4DD7-AF20-BC2E5907EC06}" type="sibTrans" cxnId="{670BFC36-8518-4D1F-AA1F-DE224E94F493}">
      <dgm:prSet/>
      <dgm:spPr/>
      <dgm:t>
        <a:bodyPr/>
        <a:lstStyle/>
        <a:p>
          <a:endParaRPr lang="uk-UA"/>
        </a:p>
      </dgm:t>
    </dgm:pt>
    <dgm:pt modelId="{9B97FA95-DCB7-48EC-BDF8-EDF5120DA721}">
      <dgm:prSet/>
      <dgm:spPr/>
      <dgm:t>
        <a:bodyPr/>
        <a:lstStyle/>
        <a:p>
          <a:endParaRPr lang="uk-UA" dirty="0"/>
        </a:p>
      </dgm:t>
    </dgm:pt>
    <dgm:pt modelId="{0B029870-C5C4-4A08-8D2F-5B7136DF38A6}" type="parTrans" cxnId="{0C2B56F4-088D-4BEA-BDDB-E8273B0D8A38}">
      <dgm:prSet/>
      <dgm:spPr/>
      <dgm:t>
        <a:bodyPr/>
        <a:lstStyle/>
        <a:p>
          <a:endParaRPr lang="uk-UA"/>
        </a:p>
      </dgm:t>
    </dgm:pt>
    <dgm:pt modelId="{C2984A7A-428F-48C6-B50F-4F4C19970F7F}" type="sibTrans" cxnId="{0C2B56F4-088D-4BEA-BDDB-E8273B0D8A38}">
      <dgm:prSet/>
      <dgm:spPr/>
      <dgm:t>
        <a:bodyPr/>
        <a:lstStyle/>
        <a:p>
          <a:endParaRPr lang="uk-UA"/>
        </a:p>
      </dgm:t>
    </dgm:pt>
    <dgm:pt modelId="{60571105-3E58-474A-899E-AC6C64EFDE47}">
      <dgm:prSet/>
      <dgm:spPr/>
      <dgm:t>
        <a:bodyPr/>
        <a:lstStyle/>
        <a:p>
          <a:pPr>
            <a:defRPr b="1"/>
          </a:pPr>
          <a:endParaRPr lang="uk-UA" dirty="0"/>
        </a:p>
      </dgm:t>
    </dgm:pt>
    <dgm:pt modelId="{C0E041B9-B2BC-49A1-A3A5-0E34568EB26E}" type="parTrans" cxnId="{95A38F6C-15DB-4909-B591-E00DB67167A0}">
      <dgm:prSet/>
      <dgm:spPr/>
      <dgm:t>
        <a:bodyPr/>
        <a:lstStyle/>
        <a:p>
          <a:endParaRPr lang="uk-UA"/>
        </a:p>
      </dgm:t>
    </dgm:pt>
    <dgm:pt modelId="{C81C4353-A9C2-4F50-B445-86E07F5A07CE}" type="sibTrans" cxnId="{95A38F6C-15DB-4909-B591-E00DB67167A0}">
      <dgm:prSet/>
      <dgm:spPr/>
      <dgm:t>
        <a:bodyPr/>
        <a:lstStyle/>
        <a:p>
          <a:endParaRPr lang="uk-UA"/>
        </a:p>
      </dgm:t>
    </dgm:pt>
    <dgm:pt modelId="{06AFD0F7-9034-4415-AA40-34D07729F21E}">
      <dgm:prSet/>
      <dgm:spPr/>
      <dgm:t>
        <a:bodyPr/>
        <a:lstStyle/>
        <a:p>
          <a:endParaRPr lang="uk-UA" dirty="0"/>
        </a:p>
      </dgm:t>
    </dgm:pt>
    <dgm:pt modelId="{17E72922-40BF-4A8E-BD36-6A3D97A9C64B}" type="parTrans" cxnId="{1D4A5E2A-57CC-4199-9F12-ED49A15E06E8}">
      <dgm:prSet/>
      <dgm:spPr/>
      <dgm:t>
        <a:bodyPr/>
        <a:lstStyle/>
        <a:p>
          <a:endParaRPr lang="uk-UA"/>
        </a:p>
      </dgm:t>
    </dgm:pt>
    <dgm:pt modelId="{4B1A3238-C4BF-459E-B5DF-C05432E83F1E}" type="sibTrans" cxnId="{1D4A5E2A-57CC-4199-9F12-ED49A15E06E8}">
      <dgm:prSet/>
      <dgm:spPr/>
      <dgm:t>
        <a:bodyPr/>
        <a:lstStyle/>
        <a:p>
          <a:endParaRPr lang="uk-UA"/>
        </a:p>
      </dgm:t>
    </dgm:pt>
    <dgm:pt modelId="{245BC183-938E-42CF-A1E4-35D29239F6D3}">
      <dgm:prSet/>
      <dgm:spPr/>
      <dgm:t>
        <a:bodyPr/>
        <a:lstStyle/>
        <a:p>
          <a:pPr>
            <a:defRPr b="1"/>
          </a:pPr>
          <a:r>
            <a:rPr lang="uk-UA" dirty="0"/>
            <a:t>Роковини Голодомору</a:t>
          </a:r>
        </a:p>
      </dgm:t>
    </dgm:pt>
    <dgm:pt modelId="{31F5EC47-6557-432F-A1DB-22293B277ACF}" type="parTrans" cxnId="{F32BE35C-7A75-4B70-9826-8A1859B4C48A}">
      <dgm:prSet/>
      <dgm:spPr/>
      <dgm:t>
        <a:bodyPr/>
        <a:lstStyle/>
        <a:p>
          <a:endParaRPr lang="uk-UA"/>
        </a:p>
      </dgm:t>
    </dgm:pt>
    <dgm:pt modelId="{071D7118-499D-4B15-AACF-CC2875978950}" type="sibTrans" cxnId="{F32BE35C-7A75-4B70-9826-8A1859B4C48A}">
      <dgm:prSet/>
      <dgm:spPr/>
      <dgm:t>
        <a:bodyPr/>
        <a:lstStyle/>
        <a:p>
          <a:endParaRPr lang="uk-UA"/>
        </a:p>
      </dgm:t>
    </dgm:pt>
    <dgm:pt modelId="{BC595501-2563-4607-AA19-462A9419D826}">
      <dgm:prSet/>
      <dgm:spPr/>
      <dgm:t>
        <a:bodyPr/>
        <a:lstStyle/>
        <a:p>
          <a:endParaRPr lang="uk-UA" dirty="0"/>
        </a:p>
      </dgm:t>
    </dgm:pt>
    <dgm:pt modelId="{B7228601-56A7-42BD-898A-0C2BCB61C324}" type="parTrans" cxnId="{B3E9FEAD-99D6-49DB-98C9-1E2AB44FBEF1}">
      <dgm:prSet/>
      <dgm:spPr/>
      <dgm:t>
        <a:bodyPr/>
        <a:lstStyle/>
        <a:p>
          <a:endParaRPr lang="uk-UA"/>
        </a:p>
      </dgm:t>
    </dgm:pt>
    <dgm:pt modelId="{F1193638-A24C-491A-BDA5-6235B7235DBE}" type="sibTrans" cxnId="{B3E9FEAD-99D6-49DB-98C9-1E2AB44FBEF1}">
      <dgm:prSet/>
      <dgm:spPr/>
      <dgm:t>
        <a:bodyPr/>
        <a:lstStyle/>
        <a:p>
          <a:endParaRPr lang="uk-UA"/>
        </a:p>
      </dgm:t>
    </dgm:pt>
    <dgm:pt modelId="{8D60D3D5-2A75-42DD-BA7E-D6F01698419D}">
      <dgm:prSet/>
      <dgm:spPr/>
      <dgm:t>
        <a:bodyPr/>
        <a:lstStyle/>
        <a:p>
          <a:endParaRPr lang="uk-UA" dirty="0"/>
        </a:p>
      </dgm:t>
    </dgm:pt>
    <dgm:pt modelId="{59C2D254-0F59-4094-9B10-0057F37C99F1}" type="parTrans" cxnId="{793EDBDC-FF37-485E-A70C-79E9EB9C51A3}">
      <dgm:prSet/>
      <dgm:spPr/>
      <dgm:t>
        <a:bodyPr/>
        <a:lstStyle/>
        <a:p>
          <a:endParaRPr lang="uk-UA"/>
        </a:p>
      </dgm:t>
    </dgm:pt>
    <dgm:pt modelId="{C4FB97C4-68BF-4E18-A183-F8CF6E02BBE6}" type="sibTrans" cxnId="{793EDBDC-FF37-485E-A70C-79E9EB9C51A3}">
      <dgm:prSet/>
      <dgm:spPr/>
      <dgm:t>
        <a:bodyPr/>
        <a:lstStyle/>
        <a:p>
          <a:endParaRPr lang="uk-UA"/>
        </a:p>
      </dgm:t>
    </dgm:pt>
    <dgm:pt modelId="{CDECFE7F-D1B6-423A-8E2D-31E8FAFF4C31}">
      <dgm:prSet/>
      <dgm:spPr/>
      <dgm:t>
        <a:bodyPr/>
        <a:lstStyle/>
        <a:p>
          <a:endParaRPr lang="uk-UA" dirty="0"/>
        </a:p>
      </dgm:t>
    </dgm:pt>
    <dgm:pt modelId="{01CEDB53-88D8-4533-9884-099A0E39B522}" type="parTrans" cxnId="{BD8F52CA-6F33-4F2C-B2E2-8C7BEAE3C13B}">
      <dgm:prSet/>
      <dgm:spPr/>
      <dgm:t>
        <a:bodyPr/>
        <a:lstStyle/>
        <a:p>
          <a:endParaRPr lang="uk-UA"/>
        </a:p>
      </dgm:t>
    </dgm:pt>
    <dgm:pt modelId="{FC1EBB1F-8BBE-4FAB-9788-A6D7CD121181}" type="sibTrans" cxnId="{BD8F52CA-6F33-4F2C-B2E2-8C7BEAE3C13B}">
      <dgm:prSet/>
      <dgm:spPr/>
      <dgm:t>
        <a:bodyPr/>
        <a:lstStyle/>
        <a:p>
          <a:endParaRPr lang="uk-UA"/>
        </a:p>
      </dgm:t>
    </dgm:pt>
    <dgm:pt modelId="{85456D4F-B88A-4FBE-9FDF-079783700516}">
      <dgm:prSet/>
      <dgm:spPr/>
      <dgm:t>
        <a:bodyPr/>
        <a:lstStyle/>
        <a:p>
          <a:pPr>
            <a:defRPr b="1"/>
          </a:pPr>
          <a:r>
            <a:rPr lang="uk-UA" dirty="0"/>
            <a:t>День Збройних сил України </a:t>
          </a:r>
        </a:p>
        <a:p>
          <a:pPr>
            <a:defRPr b="1"/>
          </a:pPr>
          <a:r>
            <a:rPr lang="uk-UA" dirty="0"/>
            <a:t>День Захисників і Захисниць України</a:t>
          </a:r>
        </a:p>
      </dgm:t>
    </dgm:pt>
    <dgm:pt modelId="{F38E7563-98FE-498C-8B49-EBCC366A4572}" type="sibTrans" cxnId="{6B2E1711-EC1A-4380-B020-4AA80E30BD01}">
      <dgm:prSet/>
      <dgm:spPr/>
      <dgm:t>
        <a:bodyPr/>
        <a:lstStyle/>
        <a:p>
          <a:endParaRPr lang="uk-UA"/>
        </a:p>
      </dgm:t>
    </dgm:pt>
    <dgm:pt modelId="{8E54998C-83F9-42AD-B7BD-A36802A06276}" type="parTrans" cxnId="{6B2E1711-EC1A-4380-B020-4AA80E30BD01}">
      <dgm:prSet/>
      <dgm:spPr/>
      <dgm:t>
        <a:bodyPr/>
        <a:lstStyle/>
        <a:p>
          <a:endParaRPr lang="uk-UA"/>
        </a:p>
      </dgm:t>
    </dgm:pt>
    <dgm:pt modelId="{215CA320-1CD3-49D5-88AB-2FD7D4C35583}">
      <dgm:prSet/>
      <dgm:spPr/>
      <dgm:t>
        <a:bodyPr/>
        <a:lstStyle/>
        <a:p>
          <a:pPr>
            <a:defRPr b="1"/>
          </a:pPr>
          <a:endParaRPr lang="uk-UA" dirty="0"/>
        </a:p>
      </dgm:t>
    </dgm:pt>
    <dgm:pt modelId="{A12AA7CB-E6CB-4B11-9B05-73F7CA3C711F}" type="sibTrans" cxnId="{ECA9A4BB-D576-4A92-B3D3-A5CF1BDF176A}">
      <dgm:prSet/>
      <dgm:spPr/>
      <dgm:t>
        <a:bodyPr/>
        <a:lstStyle/>
        <a:p>
          <a:endParaRPr lang="uk-UA"/>
        </a:p>
      </dgm:t>
    </dgm:pt>
    <dgm:pt modelId="{AF42F53D-78D4-4C1D-9EC1-53079347DF4C}" type="parTrans" cxnId="{ECA9A4BB-D576-4A92-B3D3-A5CF1BDF176A}">
      <dgm:prSet/>
      <dgm:spPr/>
      <dgm:t>
        <a:bodyPr/>
        <a:lstStyle/>
        <a:p>
          <a:endParaRPr lang="uk-UA"/>
        </a:p>
      </dgm:t>
    </dgm:pt>
    <dgm:pt modelId="{49EEA893-1A5A-4B1D-8164-1A4444A5A148}" type="pres">
      <dgm:prSet presAssocID="{2CA7144D-4361-41EA-B907-C8308B89A6AF}" presName="root" presStyleCnt="0">
        <dgm:presLayoutVars>
          <dgm:chMax/>
          <dgm:chPref/>
          <dgm:animLvl val="lvl"/>
        </dgm:presLayoutVars>
      </dgm:prSet>
      <dgm:spPr/>
    </dgm:pt>
    <dgm:pt modelId="{653FBF07-3CCE-4D70-B24F-2CA23AE9B7FD}" type="pres">
      <dgm:prSet presAssocID="{2CA7144D-4361-41EA-B907-C8308B89A6AF}" presName="divider" presStyleLbl="alignAcc1" presStyleIdx="0" presStyleCnt="1"/>
      <dgm:spPr>
        <a:solidFill>
          <a:schemeClr val="dk2">
            <a:alpha val="90000"/>
            <a:hueOff val="0"/>
            <a:satOff val="0"/>
            <a:lumOff val="0"/>
            <a:alphaOff val="0"/>
          </a:schemeClr>
        </a:solidFill>
        <a:ln w="12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 w="med" len="med"/>
        </a:ln>
        <a:effectLst/>
      </dgm:spPr>
    </dgm:pt>
    <dgm:pt modelId="{59712438-F551-45F9-9092-226BA6A87CF7}" type="pres">
      <dgm:prSet presAssocID="{2CA7144D-4361-41EA-B907-C8308B89A6AF}" presName="nodes" presStyleCnt="0">
        <dgm:presLayoutVars>
          <dgm:chMax/>
          <dgm:chPref/>
          <dgm:animLvl val="lvl"/>
        </dgm:presLayoutVars>
      </dgm:prSet>
      <dgm:spPr/>
    </dgm:pt>
    <dgm:pt modelId="{F45A69D4-9FF1-4AB5-8506-772B7387D951}" type="pres">
      <dgm:prSet presAssocID="{2A8E2FD3-8A6B-44E4-AC65-BFA28815F1B3}" presName="composite" presStyleCnt="0"/>
      <dgm:spPr/>
    </dgm:pt>
    <dgm:pt modelId="{2D44C519-7481-4F5C-8932-D4A1E1B21F3D}" type="pres">
      <dgm:prSet presAssocID="{2A8E2FD3-8A6B-44E4-AC65-BFA28815F1B3}" presName="ConnectorPoint" presStyleLbl="lnNode1" presStyleIdx="0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270F966-F2E4-477B-B13B-5CC8543A0834}" type="pres">
      <dgm:prSet presAssocID="{2A8E2FD3-8A6B-44E4-AC65-BFA28815F1B3}" presName="DropPinPlaceHolder" presStyleCnt="0"/>
      <dgm:spPr/>
    </dgm:pt>
    <dgm:pt modelId="{E73A2536-6732-4455-854D-A4E9032B15A1}" type="pres">
      <dgm:prSet presAssocID="{2A8E2FD3-8A6B-44E4-AC65-BFA28815F1B3}" presName="DropPin" presStyleLbl="alignNode1" presStyleIdx="0" presStyleCnt="10"/>
      <dgm:spPr/>
    </dgm:pt>
    <dgm:pt modelId="{0E0AC22B-3222-42C5-990F-F23072290ABE}" type="pres">
      <dgm:prSet presAssocID="{2A8E2FD3-8A6B-44E4-AC65-BFA28815F1B3}" presName="Ellipse" presStyleLbl="fgAcc1" presStyleIdx="0" presStyleCnt="5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C7CC41A7-CEF1-4E70-9C2D-6E307E986790}" type="pres">
      <dgm:prSet presAssocID="{2A8E2FD3-8A6B-44E4-AC65-BFA28815F1B3}" presName="L2TextContainer" presStyleLbl="revTx" presStyleIdx="0" presStyleCnt="5">
        <dgm:presLayoutVars>
          <dgm:bulletEnabled val="1"/>
        </dgm:presLayoutVars>
      </dgm:prSet>
      <dgm:spPr/>
    </dgm:pt>
    <dgm:pt modelId="{68C81CCB-F930-44EB-81BB-AB5D4BCA01A1}" type="pres">
      <dgm:prSet presAssocID="{2A8E2FD3-8A6B-44E4-AC65-BFA28815F1B3}" presName="L1TextContainer" presStyleLbl="alignNode1" presStyleIdx="1" presStyleCnt="10" custLinFactNeighborX="-1594" custLinFactNeighborY="3604">
        <dgm:presLayoutVars>
          <dgm:chMax val="1"/>
          <dgm:chPref val="1"/>
          <dgm:bulletEnabled val="1"/>
        </dgm:presLayoutVars>
      </dgm:prSet>
      <dgm:spPr/>
    </dgm:pt>
    <dgm:pt modelId="{0DBD68A0-005F-46A2-99A1-2481C805B8A7}" type="pres">
      <dgm:prSet presAssocID="{2A8E2FD3-8A6B-44E4-AC65-BFA28815F1B3}" presName="ConnectLine" presStyleLbl="sibTrans1D1" presStyleIdx="0" presStyleCnt="5"/>
      <dgm:spPr/>
    </dgm:pt>
    <dgm:pt modelId="{2FF578E2-BAE5-43A8-BDB8-39C2EA357212}" type="pres">
      <dgm:prSet presAssocID="{2A8E2FD3-8A6B-44E4-AC65-BFA28815F1B3}" presName="EmptyPlaceHolder" presStyleCnt="0"/>
      <dgm:spPr/>
    </dgm:pt>
    <dgm:pt modelId="{6497F8B2-17BA-423E-813B-ECA63D0E0FEC}" type="pres">
      <dgm:prSet presAssocID="{31462088-A3BF-4DD7-AF20-BC2E5907EC06}" presName="spaceBetweenRectangles" presStyleCnt="0"/>
      <dgm:spPr/>
    </dgm:pt>
    <dgm:pt modelId="{480143E1-3896-4F52-9C84-B7DD0BC4E26F}" type="pres">
      <dgm:prSet presAssocID="{60571105-3E58-474A-899E-AC6C64EFDE47}" presName="composite" presStyleCnt="0"/>
      <dgm:spPr/>
    </dgm:pt>
    <dgm:pt modelId="{4DBA0144-E719-49C6-A561-52B52CE7CFCD}" type="pres">
      <dgm:prSet presAssocID="{60571105-3E58-474A-899E-AC6C64EFDE47}" presName="ConnectorPoint" presStyleLbl="lnNode1" presStyleIdx="1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709C873-2A2C-41D1-9D54-A8E9765E9966}" type="pres">
      <dgm:prSet presAssocID="{60571105-3E58-474A-899E-AC6C64EFDE47}" presName="DropPinPlaceHolder" presStyleCnt="0"/>
      <dgm:spPr/>
    </dgm:pt>
    <dgm:pt modelId="{D51A34BE-4FE1-430D-A9C4-EEA7BC1FDF9E}" type="pres">
      <dgm:prSet presAssocID="{60571105-3E58-474A-899E-AC6C64EFDE47}" presName="DropPin" presStyleLbl="alignNode1" presStyleIdx="2" presStyleCnt="10"/>
      <dgm:spPr/>
    </dgm:pt>
    <dgm:pt modelId="{3F0C74FF-AE18-4C3B-BA0B-78AA5818CFBA}" type="pres">
      <dgm:prSet presAssocID="{60571105-3E58-474A-899E-AC6C64EFDE47}" presName="Ellipse" presStyleLbl="fgAcc1" presStyleIdx="1" presStyleCnt="5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2832B074-27A2-4BC6-B617-CDC6AF26754A}" type="pres">
      <dgm:prSet presAssocID="{60571105-3E58-474A-899E-AC6C64EFDE47}" presName="L2TextContainer" presStyleLbl="revTx" presStyleIdx="1" presStyleCnt="5">
        <dgm:presLayoutVars>
          <dgm:bulletEnabled val="1"/>
        </dgm:presLayoutVars>
      </dgm:prSet>
      <dgm:spPr/>
    </dgm:pt>
    <dgm:pt modelId="{2FDE0E56-1DCF-4D3A-B013-5B5D9D373E43}" type="pres">
      <dgm:prSet presAssocID="{60571105-3E58-474A-899E-AC6C64EFDE47}" presName="L1TextContainer" presStyleLbl="alignNode1" presStyleIdx="3" presStyleCnt="10">
        <dgm:presLayoutVars>
          <dgm:chMax val="1"/>
          <dgm:chPref val="1"/>
          <dgm:bulletEnabled val="1"/>
        </dgm:presLayoutVars>
      </dgm:prSet>
      <dgm:spPr/>
    </dgm:pt>
    <dgm:pt modelId="{2D46E239-B024-4D95-A9E1-7BF770E4C46F}" type="pres">
      <dgm:prSet presAssocID="{60571105-3E58-474A-899E-AC6C64EFDE47}" presName="ConnectLine" presStyleLbl="sibTrans1D1" presStyleIdx="1" presStyleCnt="5"/>
      <dgm:spPr/>
    </dgm:pt>
    <dgm:pt modelId="{EEBBF798-D686-4F8C-9778-D6CDB791CC65}" type="pres">
      <dgm:prSet presAssocID="{60571105-3E58-474A-899E-AC6C64EFDE47}" presName="EmptyPlaceHolder" presStyleCnt="0"/>
      <dgm:spPr/>
    </dgm:pt>
    <dgm:pt modelId="{AABDBE13-ACDE-4914-98D3-4D0F6ED0CC39}" type="pres">
      <dgm:prSet presAssocID="{C81C4353-A9C2-4F50-B445-86E07F5A07CE}" presName="spaceBetweenRectangles" presStyleCnt="0"/>
      <dgm:spPr/>
    </dgm:pt>
    <dgm:pt modelId="{CD83D076-0E82-40CC-B29F-C5A4CD60A689}" type="pres">
      <dgm:prSet presAssocID="{245BC183-938E-42CF-A1E4-35D29239F6D3}" presName="composite" presStyleCnt="0"/>
      <dgm:spPr/>
    </dgm:pt>
    <dgm:pt modelId="{07A50009-6936-4093-88EC-B97085851420}" type="pres">
      <dgm:prSet presAssocID="{245BC183-938E-42CF-A1E4-35D29239F6D3}" presName="ConnectorPoint" presStyleLbl="lnNode1" presStyleIdx="2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AD27E73-6BAE-405E-BD0D-382DB5E6FCE1}" type="pres">
      <dgm:prSet presAssocID="{245BC183-938E-42CF-A1E4-35D29239F6D3}" presName="DropPinPlaceHolder" presStyleCnt="0"/>
      <dgm:spPr/>
    </dgm:pt>
    <dgm:pt modelId="{A81CABEF-A12B-4415-9571-7089369D132D}" type="pres">
      <dgm:prSet presAssocID="{245BC183-938E-42CF-A1E4-35D29239F6D3}" presName="DropPin" presStyleLbl="alignNode1" presStyleIdx="4" presStyleCnt="10"/>
      <dgm:spPr/>
    </dgm:pt>
    <dgm:pt modelId="{A83CEDB5-46F8-461B-A58B-D171FE4080E1}" type="pres">
      <dgm:prSet presAssocID="{245BC183-938E-42CF-A1E4-35D29239F6D3}" presName="Ellipse" presStyleLbl="fgAcc1" presStyleIdx="2" presStyleCnt="5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94579FA9-6AB3-4F59-B670-5B4B8D23A57D}" type="pres">
      <dgm:prSet presAssocID="{245BC183-938E-42CF-A1E4-35D29239F6D3}" presName="L2TextContainer" presStyleLbl="revTx" presStyleIdx="2" presStyleCnt="5">
        <dgm:presLayoutVars>
          <dgm:bulletEnabled val="1"/>
        </dgm:presLayoutVars>
      </dgm:prSet>
      <dgm:spPr/>
    </dgm:pt>
    <dgm:pt modelId="{D754055F-1DD9-46ED-97BB-8550DB361B1E}" type="pres">
      <dgm:prSet presAssocID="{245BC183-938E-42CF-A1E4-35D29239F6D3}" presName="L1TextContainer" presStyleLbl="alignNode1" presStyleIdx="5" presStyleCnt="10">
        <dgm:presLayoutVars>
          <dgm:chMax val="1"/>
          <dgm:chPref val="1"/>
          <dgm:bulletEnabled val="1"/>
        </dgm:presLayoutVars>
      </dgm:prSet>
      <dgm:spPr/>
    </dgm:pt>
    <dgm:pt modelId="{54CE4616-6DDC-42C5-83EB-8A83CB2062E1}" type="pres">
      <dgm:prSet presAssocID="{245BC183-938E-42CF-A1E4-35D29239F6D3}" presName="ConnectLine" presStyleLbl="sibTrans1D1" presStyleIdx="2" presStyleCnt="5"/>
      <dgm:spPr/>
    </dgm:pt>
    <dgm:pt modelId="{EA8B0A67-7EA3-4297-90A5-473872ED3EF9}" type="pres">
      <dgm:prSet presAssocID="{245BC183-938E-42CF-A1E4-35D29239F6D3}" presName="EmptyPlaceHolder" presStyleCnt="0"/>
      <dgm:spPr/>
    </dgm:pt>
    <dgm:pt modelId="{19F4F4FD-F9D9-41AB-B216-8425A61924EE}" type="pres">
      <dgm:prSet presAssocID="{071D7118-499D-4B15-AACF-CC2875978950}" presName="spaceBetweenRectangles" presStyleCnt="0"/>
      <dgm:spPr/>
    </dgm:pt>
    <dgm:pt modelId="{54D94BEE-4281-4A3B-AA97-15210369AE90}" type="pres">
      <dgm:prSet presAssocID="{215CA320-1CD3-49D5-88AB-2FD7D4C35583}" presName="composite" presStyleCnt="0"/>
      <dgm:spPr/>
    </dgm:pt>
    <dgm:pt modelId="{791C7F03-F2FD-409C-AC99-8A892E9FAAFC}" type="pres">
      <dgm:prSet presAssocID="{215CA320-1CD3-49D5-88AB-2FD7D4C35583}" presName="ConnectorPoint" presStyleLbl="lnNode1" presStyleIdx="3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70A6A5F-F531-416C-9338-B3D65296566B}" type="pres">
      <dgm:prSet presAssocID="{215CA320-1CD3-49D5-88AB-2FD7D4C35583}" presName="DropPinPlaceHolder" presStyleCnt="0"/>
      <dgm:spPr/>
    </dgm:pt>
    <dgm:pt modelId="{5626FABA-783B-4C9D-B464-E57923AAE167}" type="pres">
      <dgm:prSet presAssocID="{215CA320-1CD3-49D5-88AB-2FD7D4C35583}" presName="DropPin" presStyleLbl="alignNode1" presStyleIdx="6" presStyleCnt="10"/>
      <dgm:spPr/>
    </dgm:pt>
    <dgm:pt modelId="{A68F89FD-3D73-4DAB-8A58-3AB466EDC354}" type="pres">
      <dgm:prSet presAssocID="{215CA320-1CD3-49D5-88AB-2FD7D4C35583}" presName="Ellipse" presStyleLbl="fgAcc1" presStyleIdx="3" presStyleCnt="5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CDB5DECE-A5CD-4852-B8D3-180519FF671D}" type="pres">
      <dgm:prSet presAssocID="{215CA320-1CD3-49D5-88AB-2FD7D4C35583}" presName="L2TextContainer" presStyleLbl="revTx" presStyleIdx="3" presStyleCnt="5">
        <dgm:presLayoutVars>
          <dgm:bulletEnabled val="1"/>
        </dgm:presLayoutVars>
      </dgm:prSet>
      <dgm:spPr/>
    </dgm:pt>
    <dgm:pt modelId="{360E01CF-7995-47D0-AF6D-ABB63AA66E23}" type="pres">
      <dgm:prSet presAssocID="{215CA320-1CD3-49D5-88AB-2FD7D4C35583}" presName="L1TextContainer" presStyleLbl="alignNode1" presStyleIdx="7" presStyleCnt="10" custLinFactNeighborX="6464" custLinFactNeighborY="14773">
        <dgm:presLayoutVars>
          <dgm:chMax val="1"/>
          <dgm:chPref val="1"/>
          <dgm:bulletEnabled val="1"/>
        </dgm:presLayoutVars>
      </dgm:prSet>
      <dgm:spPr/>
    </dgm:pt>
    <dgm:pt modelId="{A4D99466-7809-4880-911F-C0BAF9785C6F}" type="pres">
      <dgm:prSet presAssocID="{215CA320-1CD3-49D5-88AB-2FD7D4C35583}" presName="ConnectLine" presStyleLbl="sibTrans1D1" presStyleIdx="3" presStyleCnt="5" custLinFactX="-127933" custLinFactNeighborX="-200000" custLinFactNeighborY="-16258"/>
      <dgm:spPr/>
    </dgm:pt>
    <dgm:pt modelId="{7ACB33B7-79C0-4CE0-8B50-542FA4EE697A}" type="pres">
      <dgm:prSet presAssocID="{215CA320-1CD3-49D5-88AB-2FD7D4C35583}" presName="EmptyPlaceHolder" presStyleCnt="0"/>
      <dgm:spPr/>
    </dgm:pt>
    <dgm:pt modelId="{5DC253ED-96AB-421C-A24E-16FB06D9C434}" type="pres">
      <dgm:prSet presAssocID="{A12AA7CB-E6CB-4B11-9B05-73F7CA3C711F}" presName="spaceBetweenRectangles" presStyleCnt="0"/>
      <dgm:spPr/>
    </dgm:pt>
    <dgm:pt modelId="{0ADCE2EF-B11C-4422-9724-7CDE50571877}" type="pres">
      <dgm:prSet presAssocID="{85456D4F-B88A-4FBE-9FDF-079783700516}" presName="composite" presStyleCnt="0"/>
      <dgm:spPr/>
    </dgm:pt>
    <dgm:pt modelId="{92F1A392-1CCF-465C-917C-728253FB455C}" type="pres">
      <dgm:prSet presAssocID="{85456D4F-B88A-4FBE-9FDF-079783700516}" presName="ConnectorPoint" presStyleLbl="lnNode1" presStyleIdx="4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8FECCB7-0A38-4E5C-A8B5-780FC02B7170}" type="pres">
      <dgm:prSet presAssocID="{85456D4F-B88A-4FBE-9FDF-079783700516}" presName="DropPinPlaceHolder" presStyleCnt="0"/>
      <dgm:spPr/>
    </dgm:pt>
    <dgm:pt modelId="{7B97A652-E4D2-4CA5-8DC1-1CF304ECF9F3}" type="pres">
      <dgm:prSet presAssocID="{85456D4F-B88A-4FBE-9FDF-079783700516}" presName="DropPin" presStyleLbl="alignNode1" presStyleIdx="8" presStyleCnt="10"/>
      <dgm:spPr/>
    </dgm:pt>
    <dgm:pt modelId="{7B04348A-D851-49DE-84F9-C1AA9898E700}" type="pres">
      <dgm:prSet presAssocID="{85456D4F-B88A-4FBE-9FDF-079783700516}" presName="Ellipse" presStyleLbl="fgAcc1" presStyleIdx="4" presStyleCnt="5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6746539A-2AA2-4117-ADE0-30B33CAD568A}" type="pres">
      <dgm:prSet presAssocID="{85456D4F-B88A-4FBE-9FDF-079783700516}" presName="L2TextContainer" presStyleLbl="revTx" presStyleIdx="4" presStyleCnt="5">
        <dgm:presLayoutVars>
          <dgm:bulletEnabled val="1"/>
        </dgm:presLayoutVars>
      </dgm:prSet>
      <dgm:spPr/>
    </dgm:pt>
    <dgm:pt modelId="{CF557487-2072-4371-ACE2-275085AD8E6A}" type="pres">
      <dgm:prSet presAssocID="{85456D4F-B88A-4FBE-9FDF-079783700516}" presName="L1TextContainer" presStyleLbl="alignNode1" presStyleIdx="9" presStyleCnt="10">
        <dgm:presLayoutVars>
          <dgm:chMax val="1"/>
          <dgm:chPref val="1"/>
          <dgm:bulletEnabled val="1"/>
        </dgm:presLayoutVars>
      </dgm:prSet>
      <dgm:spPr/>
    </dgm:pt>
    <dgm:pt modelId="{29DEC385-3901-42FF-B587-CC7FA892538B}" type="pres">
      <dgm:prSet presAssocID="{85456D4F-B88A-4FBE-9FDF-079783700516}" presName="ConnectLine" presStyleLbl="sibTrans1D1" presStyleIdx="4" presStyleCnt="5"/>
      <dgm:spPr/>
    </dgm:pt>
    <dgm:pt modelId="{FFEBA897-6393-4CA7-8545-34ED2ED42C44}" type="pres">
      <dgm:prSet presAssocID="{85456D4F-B88A-4FBE-9FDF-079783700516}" presName="EmptyPlaceHolder" presStyleCnt="0"/>
      <dgm:spPr/>
    </dgm:pt>
  </dgm:ptLst>
  <dgm:cxnLst>
    <dgm:cxn modelId="{6B2E1711-EC1A-4380-B020-4AA80E30BD01}" srcId="{2CA7144D-4361-41EA-B907-C8308B89A6AF}" destId="{85456D4F-B88A-4FBE-9FDF-079783700516}" srcOrd="4" destOrd="0" parTransId="{8E54998C-83F9-42AD-B7BD-A36802A06276}" sibTransId="{F38E7563-98FE-498C-8B49-EBCC366A4572}"/>
    <dgm:cxn modelId="{1D4A5E2A-57CC-4199-9F12-ED49A15E06E8}" srcId="{60571105-3E58-474A-899E-AC6C64EFDE47}" destId="{06AFD0F7-9034-4415-AA40-34D07729F21E}" srcOrd="0" destOrd="0" parTransId="{17E72922-40BF-4A8E-BD36-6A3D97A9C64B}" sibTransId="{4B1A3238-C4BF-459E-B5DF-C05432E83F1E}"/>
    <dgm:cxn modelId="{670BFC36-8518-4D1F-AA1F-DE224E94F493}" srcId="{2CA7144D-4361-41EA-B907-C8308B89A6AF}" destId="{2A8E2FD3-8A6B-44E4-AC65-BFA28815F1B3}" srcOrd="0" destOrd="0" parTransId="{0EB1E16D-C72C-4960-A8A2-414B2D5CB917}" sibTransId="{31462088-A3BF-4DD7-AF20-BC2E5907EC06}"/>
    <dgm:cxn modelId="{F32BE35C-7A75-4B70-9826-8A1859B4C48A}" srcId="{2CA7144D-4361-41EA-B907-C8308B89A6AF}" destId="{245BC183-938E-42CF-A1E4-35D29239F6D3}" srcOrd="2" destOrd="0" parTransId="{31F5EC47-6557-432F-A1DB-22293B277ACF}" sibTransId="{071D7118-499D-4B15-AACF-CC2875978950}"/>
    <dgm:cxn modelId="{7EF34042-6857-4B06-B260-4EC068A48516}" type="presOf" srcId="{2A8E2FD3-8A6B-44E4-AC65-BFA28815F1B3}" destId="{68C81CCB-F930-44EB-81BB-AB5D4BCA01A1}" srcOrd="0" destOrd="0" presId="urn:microsoft.com/office/officeart/2024/3/layout/SimpleTimelineDefaultVariant"/>
    <dgm:cxn modelId="{8DB9B546-0C01-4719-B571-628F502B70C2}" type="presOf" srcId="{8D60D3D5-2A75-42DD-BA7E-D6F01698419D}" destId="{CDB5DECE-A5CD-4852-B8D3-180519FF671D}" srcOrd="0" destOrd="0" presId="urn:microsoft.com/office/officeart/2024/3/layout/SimpleTimelineDefaultVariant"/>
    <dgm:cxn modelId="{BD85CC6B-4B1E-4447-B72A-7218AD6626A7}" type="presOf" srcId="{85456D4F-B88A-4FBE-9FDF-079783700516}" destId="{CF557487-2072-4371-ACE2-275085AD8E6A}" srcOrd="0" destOrd="0" presId="urn:microsoft.com/office/officeart/2024/3/layout/SimpleTimelineDefaultVariant"/>
    <dgm:cxn modelId="{95A38F6C-15DB-4909-B591-E00DB67167A0}" srcId="{2CA7144D-4361-41EA-B907-C8308B89A6AF}" destId="{60571105-3E58-474A-899E-AC6C64EFDE47}" srcOrd="1" destOrd="0" parTransId="{C0E041B9-B2BC-49A1-A3A5-0E34568EB26E}" sibTransId="{C81C4353-A9C2-4F50-B445-86E07F5A07CE}"/>
    <dgm:cxn modelId="{8FB40B51-9663-4E6C-916D-8352D0DBC511}" type="presOf" srcId="{2CA7144D-4361-41EA-B907-C8308B89A6AF}" destId="{49EEA893-1A5A-4B1D-8164-1A4444A5A148}" srcOrd="0" destOrd="0" presId="urn:microsoft.com/office/officeart/2024/3/layout/SimpleTimelineDefaultVariant"/>
    <dgm:cxn modelId="{DB998071-B934-4380-8BD7-2AFB4F6D667D}" type="presOf" srcId="{9B97FA95-DCB7-48EC-BDF8-EDF5120DA721}" destId="{C7CC41A7-CEF1-4E70-9C2D-6E307E986790}" srcOrd="0" destOrd="0" presId="urn:microsoft.com/office/officeart/2024/3/layout/SimpleTimelineDefaultVariant"/>
    <dgm:cxn modelId="{81578D8A-6A2D-49B9-AC0E-5C5BB3FEA4F8}" type="presOf" srcId="{215CA320-1CD3-49D5-88AB-2FD7D4C35583}" destId="{360E01CF-7995-47D0-AF6D-ABB63AA66E23}" srcOrd="0" destOrd="0" presId="urn:microsoft.com/office/officeart/2024/3/layout/SimpleTimelineDefaultVariant"/>
    <dgm:cxn modelId="{D3A9D79E-B088-46B8-A768-C303D7760D66}" type="presOf" srcId="{CDECFE7F-D1B6-423A-8E2D-31E8FAFF4C31}" destId="{6746539A-2AA2-4117-ADE0-30B33CAD568A}" srcOrd="0" destOrd="0" presId="urn:microsoft.com/office/officeart/2024/3/layout/SimpleTimelineDefaultVariant"/>
    <dgm:cxn modelId="{B3E9FEAD-99D6-49DB-98C9-1E2AB44FBEF1}" srcId="{245BC183-938E-42CF-A1E4-35D29239F6D3}" destId="{BC595501-2563-4607-AA19-462A9419D826}" srcOrd="0" destOrd="0" parTransId="{B7228601-56A7-42BD-898A-0C2BCB61C324}" sibTransId="{F1193638-A24C-491A-BDA5-6235B7235DBE}"/>
    <dgm:cxn modelId="{ECA9A4BB-D576-4A92-B3D3-A5CF1BDF176A}" srcId="{2CA7144D-4361-41EA-B907-C8308B89A6AF}" destId="{215CA320-1CD3-49D5-88AB-2FD7D4C35583}" srcOrd="3" destOrd="0" parTransId="{AF42F53D-78D4-4C1D-9EC1-53079347DF4C}" sibTransId="{A12AA7CB-E6CB-4B11-9B05-73F7CA3C711F}"/>
    <dgm:cxn modelId="{569D08C3-EE24-4023-9DD4-12CF4CDCF17E}" type="presOf" srcId="{BC595501-2563-4607-AA19-462A9419D826}" destId="{94579FA9-6AB3-4F59-B670-5B4B8D23A57D}" srcOrd="0" destOrd="0" presId="urn:microsoft.com/office/officeart/2024/3/layout/SimpleTimelineDefaultVariant"/>
    <dgm:cxn modelId="{BD8F52CA-6F33-4F2C-B2E2-8C7BEAE3C13B}" srcId="{85456D4F-B88A-4FBE-9FDF-079783700516}" destId="{CDECFE7F-D1B6-423A-8E2D-31E8FAFF4C31}" srcOrd="0" destOrd="0" parTransId="{01CEDB53-88D8-4533-9884-099A0E39B522}" sibTransId="{FC1EBB1F-8BBE-4FAB-9788-A6D7CD121181}"/>
    <dgm:cxn modelId="{52A1C8CA-BB32-45C5-8AFA-22603372BF4D}" type="presOf" srcId="{06AFD0F7-9034-4415-AA40-34D07729F21E}" destId="{2832B074-27A2-4BC6-B617-CDC6AF26754A}" srcOrd="0" destOrd="0" presId="urn:microsoft.com/office/officeart/2024/3/layout/SimpleTimelineDefaultVariant"/>
    <dgm:cxn modelId="{793EDBDC-FF37-485E-A70C-79E9EB9C51A3}" srcId="{215CA320-1CD3-49D5-88AB-2FD7D4C35583}" destId="{8D60D3D5-2A75-42DD-BA7E-D6F01698419D}" srcOrd="0" destOrd="0" parTransId="{59C2D254-0F59-4094-9B10-0057F37C99F1}" sibTransId="{C4FB97C4-68BF-4E18-A183-F8CF6E02BBE6}"/>
    <dgm:cxn modelId="{A2E081E6-C66F-4141-B57D-5FBA7DF3014F}" type="presOf" srcId="{245BC183-938E-42CF-A1E4-35D29239F6D3}" destId="{D754055F-1DD9-46ED-97BB-8550DB361B1E}" srcOrd="0" destOrd="0" presId="urn:microsoft.com/office/officeart/2024/3/layout/SimpleTimelineDefaultVariant"/>
    <dgm:cxn modelId="{559384F3-6CC2-48AD-A3ED-C9B7C068F05B}" type="presOf" srcId="{60571105-3E58-474A-899E-AC6C64EFDE47}" destId="{2FDE0E56-1DCF-4D3A-B013-5B5D9D373E43}" srcOrd="0" destOrd="0" presId="urn:microsoft.com/office/officeart/2024/3/layout/SimpleTimelineDefaultVariant"/>
    <dgm:cxn modelId="{0C2B56F4-088D-4BEA-BDDB-E8273B0D8A38}" srcId="{2A8E2FD3-8A6B-44E4-AC65-BFA28815F1B3}" destId="{9B97FA95-DCB7-48EC-BDF8-EDF5120DA721}" srcOrd="0" destOrd="0" parTransId="{0B029870-C5C4-4A08-8D2F-5B7136DF38A6}" sibTransId="{C2984A7A-428F-48C6-B50F-4F4C19970F7F}"/>
    <dgm:cxn modelId="{8132F5AC-DD52-46E4-8E84-57E1AE9AD308}" type="presParOf" srcId="{49EEA893-1A5A-4B1D-8164-1A4444A5A148}" destId="{653FBF07-3CCE-4D70-B24F-2CA23AE9B7FD}" srcOrd="0" destOrd="0" presId="urn:microsoft.com/office/officeart/2024/3/layout/SimpleTimelineDefaultVariant"/>
    <dgm:cxn modelId="{DA990AAC-B829-437D-8A20-75CD4ED3AEAB}" type="presParOf" srcId="{49EEA893-1A5A-4B1D-8164-1A4444A5A148}" destId="{59712438-F551-45F9-9092-226BA6A87CF7}" srcOrd="1" destOrd="0" presId="urn:microsoft.com/office/officeart/2024/3/layout/SimpleTimelineDefaultVariant"/>
    <dgm:cxn modelId="{1B3D084D-E2CF-4AA4-81F7-295A3B16C3F2}" type="presParOf" srcId="{59712438-F551-45F9-9092-226BA6A87CF7}" destId="{F45A69D4-9FF1-4AB5-8506-772B7387D951}" srcOrd="0" destOrd="0" presId="urn:microsoft.com/office/officeart/2024/3/layout/SimpleTimelineDefaultVariant"/>
    <dgm:cxn modelId="{DFE416DD-6AE5-43F1-B589-D3A9380BF924}" type="presParOf" srcId="{F45A69D4-9FF1-4AB5-8506-772B7387D951}" destId="{2D44C519-7481-4F5C-8932-D4A1E1B21F3D}" srcOrd="0" destOrd="0" presId="urn:microsoft.com/office/officeart/2024/3/layout/SimpleTimelineDefaultVariant"/>
    <dgm:cxn modelId="{F376BD7C-F267-420F-B2A5-499F8BC32769}" type="presParOf" srcId="{F45A69D4-9FF1-4AB5-8506-772B7387D951}" destId="{0270F966-F2E4-477B-B13B-5CC8543A0834}" srcOrd="1" destOrd="0" presId="urn:microsoft.com/office/officeart/2024/3/layout/SimpleTimelineDefaultVariant"/>
    <dgm:cxn modelId="{C48DAE65-A2DD-48C8-8083-D48B48889917}" type="presParOf" srcId="{0270F966-F2E4-477B-B13B-5CC8543A0834}" destId="{E73A2536-6732-4455-854D-A4E9032B15A1}" srcOrd="0" destOrd="0" presId="urn:microsoft.com/office/officeart/2024/3/layout/SimpleTimelineDefaultVariant"/>
    <dgm:cxn modelId="{A60EE88A-AD3A-47DF-B344-8AE894D3DF34}" type="presParOf" srcId="{0270F966-F2E4-477B-B13B-5CC8543A0834}" destId="{0E0AC22B-3222-42C5-990F-F23072290ABE}" srcOrd="1" destOrd="0" presId="urn:microsoft.com/office/officeart/2024/3/layout/SimpleTimelineDefaultVariant"/>
    <dgm:cxn modelId="{B3E8D7BA-6C9E-4C02-B735-D40B0371961B}" type="presParOf" srcId="{F45A69D4-9FF1-4AB5-8506-772B7387D951}" destId="{C7CC41A7-CEF1-4E70-9C2D-6E307E986790}" srcOrd="2" destOrd="0" presId="urn:microsoft.com/office/officeart/2024/3/layout/SimpleTimelineDefaultVariant"/>
    <dgm:cxn modelId="{550C0B4A-A3D9-4F53-95FE-02E815B8BAD4}" type="presParOf" srcId="{F45A69D4-9FF1-4AB5-8506-772B7387D951}" destId="{68C81CCB-F930-44EB-81BB-AB5D4BCA01A1}" srcOrd="3" destOrd="0" presId="urn:microsoft.com/office/officeart/2024/3/layout/SimpleTimelineDefaultVariant"/>
    <dgm:cxn modelId="{513A9924-13F0-43B3-B653-EFE6725F96B6}" type="presParOf" srcId="{F45A69D4-9FF1-4AB5-8506-772B7387D951}" destId="{0DBD68A0-005F-46A2-99A1-2481C805B8A7}" srcOrd="4" destOrd="0" presId="urn:microsoft.com/office/officeart/2024/3/layout/SimpleTimelineDefaultVariant"/>
    <dgm:cxn modelId="{67F99BEF-3EB6-4CB7-AB30-DFCB7AC76041}" type="presParOf" srcId="{F45A69D4-9FF1-4AB5-8506-772B7387D951}" destId="{2FF578E2-BAE5-43A8-BDB8-39C2EA357212}" srcOrd="5" destOrd="0" presId="urn:microsoft.com/office/officeart/2024/3/layout/SimpleTimelineDefaultVariant"/>
    <dgm:cxn modelId="{D5C53F05-B96D-4ED3-A051-39A93527FD44}" type="presParOf" srcId="{59712438-F551-45F9-9092-226BA6A87CF7}" destId="{6497F8B2-17BA-423E-813B-ECA63D0E0FEC}" srcOrd="1" destOrd="0" presId="urn:microsoft.com/office/officeart/2024/3/layout/SimpleTimelineDefaultVariant"/>
    <dgm:cxn modelId="{7851F3CD-BB72-41F7-9020-5596C22DFAEC}" type="presParOf" srcId="{59712438-F551-45F9-9092-226BA6A87CF7}" destId="{480143E1-3896-4F52-9C84-B7DD0BC4E26F}" srcOrd="2" destOrd="0" presId="urn:microsoft.com/office/officeart/2024/3/layout/SimpleTimelineDefaultVariant"/>
    <dgm:cxn modelId="{CAC1CC2A-F03A-4EB9-9AE6-9C79CF99DD89}" type="presParOf" srcId="{480143E1-3896-4F52-9C84-B7DD0BC4E26F}" destId="{4DBA0144-E719-49C6-A561-52B52CE7CFCD}" srcOrd="0" destOrd="0" presId="urn:microsoft.com/office/officeart/2024/3/layout/SimpleTimelineDefaultVariant"/>
    <dgm:cxn modelId="{28279862-48C5-414A-B23B-A2D544109949}" type="presParOf" srcId="{480143E1-3896-4F52-9C84-B7DD0BC4E26F}" destId="{5709C873-2A2C-41D1-9D54-A8E9765E9966}" srcOrd="1" destOrd="0" presId="urn:microsoft.com/office/officeart/2024/3/layout/SimpleTimelineDefaultVariant"/>
    <dgm:cxn modelId="{7F20B5DF-4CC9-4FD5-BE56-5BB02EAD24E3}" type="presParOf" srcId="{5709C873-2A2C-41D1-9D54-A8E9765E9966}" destId="{D51A34BE-4FE1-430D-A9C4-EEA7BC1FDF9E}" srcOrd="0" destOrd="0" presId="urn:microsoft.com/office/officeart/2024/3/layout/SimpleTimelineDefaultVariant"/>
    <dgm:cxn modelId="{DEEFC580-D350-41E4-89D0-D5368C480135}" type="presParOf" srcId="{5709C873-2A2C-41D1-9D54-A8E9765E9966}" destId="{3F0C74FF-AE18-4C3B-BA0B-78AA5818CFBA}" srcOrd="1" destOrd="0" presId="urn:microsoft.com/office/officeart/2024/3/layout/SimpleTimelineDefaultVariant"/>
    <dgm:cxn modelId="{EEDC6044-31C4-4412-BD6B-BD5DDE2CD5A5}" type="presParOf" srcId="{480143E1-3896-4F52-9C84-B7DD0BC4E26F}" destId="{2832B074-27A2-4BC6-B617-CDC6AF26754A}" srcOrd="2" destOrd="0" presId="urn:microsoft.com/office/officeart/2024/3/layout/SimpleTimelineDefaultVariant"/>
    <dgm:cxn modelId="{177EDDA9-D5EE-4479-A0D9-84EB5EA136CD}" type="presParOf" srcId="{480143E1-3896-4F52-9C84-B7DD0BC4E26F}" destId="{2FDE0E56-1DCF-4D3A-B013-5B5D9D373E43}" srcOrd="3" destOrd="0" presId="urn:microsoft.com/office/officeart/2024/3/layout/SimpleTimelineDefaultVariant"/>
    <dgm:cxn modelId="{08477B37-00B6-4EE6-B253-904718A34DE9}" type="presParOf" srcId="{480143E1-3896-4F52-9C84-B7DD0BC4E26F}" destId="{2D46E239-B024-4D95-A9E1-7BF770E4C46F}" srcOrd="4" destOrd="0" presId="urn:microsoft.com/office/officeart/2024/3/layout/SimpleTimelineDefaultVariant"/>
    <dgm:cxn modelId="{F53A5CFF-A94E-40E4-84F4-C5B745C3893E}" type="presParOf" srcId="{480143E1-3896-4F52-9C84-B7DD0BC4E26F}" destId="{EEBBF798-D686-4F8C-9778-D6CDB791CC65}" srcOrd="5" destOrd="0" presId="urn:microsoft.com/office/officeart/2024/3/layout/SimpleTimelineDefaultVariant"/>
    <dgm:cxn modelId="{8F0BD93F-6696-43C4-8199-7EEF771B01F7}" type="presParOf" srcId="{59712438-F551-45F9-9092-226BA6A87CF7}" destId="{AABDBE13-ACDE-4914-98D3-4D0F6ED0CC39}" srcOrd="3" destOrd="0" presId="urn:microsoft.com/office/officeart/2024/3/layout/SimpleTimelineDefaultVariant"/>
    <dgm:cxn modelId="{A870CB58-9408-4E28-B108-3975849EC5FA}" type="presParOf" srcId="{59712438-F551-45F9-9092-226BA6A87CF7}" destId="{CD83D076-0E82-40CC-B29F-C5A4CD60A689}" srcOrd="4" destOrd="0" presId="urn:microsoft.com/office/officeart/2024/3/layout/SimpleTimelineDefaultVariant"/>
    <dgm:cxn modelId="{76DFC0A2-B995-4ECA-B3FC-F32489B61D7D}" type="presParOf" srcId="{CD83D076-0E82-40CC-B29F-C5A4CD60A689}" destId="{07A50009-6936-4093-88EC-B97085851420}" srcOrd="0" destOrd="0" presId="urn:microsoft.com/office/officeart/2024/3/layout/SimpleTimelineDefaultVariant"/>
    <dgm:cxn modelId="{75AAC6C1-464A-4417-BF08-453CD8FC1FDE}" type="presParOf" srcId="{CD83D076-0E82-40CC-B29F-C5A4CD60A689}" destId="{0AD27E73-6BAE-405E-BD0D-382DB5E6FCE1}" srcOrd="1" destOrd="0" presId="urn:microsoft.com/office/officeart/2024/3/layout/SimpleTimelineDefaultVariant"/>
    <dgm:cxn modelId="{9EFACC18-9A22-4E73-94DE-00C4C725A7BB}" type="presParOf" srcId="{0AD27E73-6BAE-405E-BD0D-382DB5E6FCE1}" destId="{A81CABEF-A12B-4415-9571-7089369D132D}" srcOrd="0" destOrd="0" presId="urn:microsoft.com/office/officeart/2024/3/layout/SimpleTimelineDefaultVariant"/>
    <dgm:cxn modelId="{9C80028B-E6F7-4887-8020-DAAAB807C101}" type="presParOf" srcId="{0AD27E73-6BAE-405E-BD0D-382DB5E6FCE1}" destId="{A83CEDB5-46F8-461B-A58B-D171FE4080E1}" srcOrd="1" destOrd="0" presId="urn:microsoft.com/office/officeart/2024/3/layout/SimpleTimelineDefaultVariant"/>
    <dgm:cxn modelId="{72375D5C-D392-4B8D-AEBD-E3C8CD1A8E36}" type="presParOf" srcId="{CD83D076-0E82-40CC-B29F-C5A4CD60A689}" destId="{94579FA9-6AB3-4F59-B670-5B4B8D23A57D}" srcOrd="2" destOrd="0" presId="urn:microsoft.com/office/officeart/2024/3/layout/SimpleTimelineDefaultVariant"/>
    <dgm:cxn modelId="{10FFA2FC-5541-4BE4-9396-E1BEA60AEE80}" type="presParOf" srcId="{CD83D076-0E82-40CC-B29F-C5A4CD60A689}" destId="{D754055F-1DD9-46ED-97BB-8550DB361B1E}" srcOrd="3" destOrd="0" presId="urn:microsoft.com/office/officeart/2024/3/layout/SimpleTimelineDefaultVariant"/>
    <dgm:cxn modelId="{3837DAE8-217D-4E00-8283-8C9DBEFB140A}" type="presParOf" srcId="{CD83D076-0E82-40CC-B29F-C5A4CD60A689}" destId="{54CE4616-6DDC-42C5-83EB-8A83CB2062E1}" srcOrd="4" destOrd="0" presId="urn:microsoft.com/office/officeart/2024/3/layout/SimpleTimelineDefaultVariant"/>
    <dgm:cxn modelId="{D880B7EF-73FC-49C8-8040-46405ABE2D25}" type="presParOf" srcId="{CD83D076-0E82-40CC-B29F-C5A4CD60A689}" destId="{EA8B0A67-7EA3-4297-90A5-473872ED3EF9}" srcOrd="5" destOrd="0" presId="urn:microsoft.com/office/officeart/2024/3/layout/SimpleTimelineDefaultVariant"/>
    <dgm:cxn modelId="{B5C19F3C-9178-466C-8D5D-84E00739825B}" type="presParOf" srcId="{59712438-F551-45F9-9092-226BA6A87CF7}" destId="{19F4F4FD-F9D9-41AB-B216-8425A61924EE}" srcOrd="5" destOrd="0" presId="urn:microsoft.com/office/officeart/2024/3/layout/SimpleTimelineDefaultVariant"/>
    <dgm:cxn modelId="{5B7431DC-B874-4F8B-BAFC-215D617D0AFB}" type="presParOf" srcId="{59712438-F551-45F9-9092-226BA6A87CF7}" destId="{54D94BEE-4281-4A3B-AA97-15210369AE90}" srcOrd="6" destOrd="0" presId="urn:microsoft.com/office/officeart/2024/3/layout/SimpleTimelineDefaultVariant"/>
    <dgm:cxn modelId="{290F347C-F848-4764-B226-1BCCFBA9958B}" type="presParOf" srcId="{54D94BEE-4281-4A3B-AA97-15210369AE90}" destId="{791C7F03-F2FD-409C-AC99-8A892E9FAAFC}" srcOrd="0" destOrd="0" presId="urn:microsoft.com/office/officeart/2024/3/layout/SimpleTimelineDefaultVariant"/>
    <dgm:cxn modelId="{A3ECEFE9-4304-47E8-A230-C7D847C6E209}" type="presParOf" srcId="{54D94BEE-4281-4A3B-AA97-15210369AE90}" destId="{D70A6A5F-F531-416C-9338-B3D65296566B}" srcOrd="1" destOrd="0" presId="urn:microsoft.com/office/officeart/2024/3/layout/SimpleTimelineDefaultVariant"/>
    <dgm:cxn modelId="{0CEB3145-7005-4555-B6B6-60DB7B89B67D}" type="presParOf" srcId="{D70A6A5F-F531-416C-9338-B3D65296566B}" destId="{5626FABA-783B-4C9D-B464-E57923AAE167}" srcOrd="0" destOrd="0" presId="urn:microsoft.com/office/officeart/2024/3/layout/SimpleTimelineDefaultVariant"/>
    <dgm:cxn modelId="{AF8A8783-EF1A-474D-A3EA-41776833A122}" type="presParOf" srcId="{D70A6A5F-F531-416C-9338-B3D65296566B}" destId="{A68F89FD-3D73-4DAB-8A58-3AB466EDC354}" srcOrd="1" destOrd="0" presId="urn:microsoft.com/office/officeart/2024/3/layout/SimpleTimelineDefaultVariant"/>
    <dgm:cxn modelId="{E8E1A3D1-009D-48AE-A10B-36DB42952CE5}" type="presParOf" srcId="{54D94BEE-4281-4A3B-AA97-15210369AE90}" destId="{CDB5DECE-A5CD-4852-B8D3-180519FF671D}" srcOrd="2" destOrd="0" presId="urn:microsoft.com/office/officeart/2024/3/layout/SimpleTimelineDefaultVariant"/>
    <dgm:cxn modelId="{E4EFCD7B-A505-45A0-A60E-700CE308B0BB}" type="presParOf" srcId="{54D94BEE-4281-4A3B-AA97-15210369AE90}" destId="{360E01CF-7995-47D0-AF6D-ABB63AA66E23}" srcOrd="3" destOrd="0" presId="urn:microsoft.com/office/officeart/2024/3/layout/SimpleTimelineDefaultVariant"/>
    <dgm:cxn modelId="{99F349F5-3452-4680-B0DE-846540E8F201}" type="presParOf" srcId="{54D94BEE-4281-4A3B-AA97-15210369AE90}" destId="{A4D99466-7809-4880-911F-C0BAF9785C6F}" srcOrd="4" destOrd="0" presId="urn:microsoft.com/office/officeart/2024/3/layout/SimpleTimelineDefaultVariant"/>
    <dgm:cxn modelId="{28366BD1-014C-48B9-8AA9-2267DEDEE335}" type="presParOf" srcId="{54D94BEE-4281-4A3B-AA97-15210369AE90}" destId="{7ACB33B7-79C0-4CE0-8B50-542FA4EE697A}" srcOrd="5" destOrd="0" presId="urn:microsoft.com/office/officeart/2024/3/layout/SimpleTimelineDefaultVariant"/>
    <dgm:cxn modelId="{D716A7A8-DB92-44D9-B77C-2E1D4BCDD636}" type="presParOf" srcId="{59712438-F551-45F9-9092-226BA6A87CF7}" destId="{5DC253ED-96AB-421C-A24E-16FB06D9C434}" srcOrd="7" destOrd="0" presId="urn:microsoft.com/office/officeart/2024/3/layout/SimpleTimelineDefaultVariant"/>
    <dgm:cxn modelId="{FEE69F46-1E61-451D-82B9-76EFF97F2DB4}" type="presParOf" srcId="{59712438-F551-45F9-9092-226BA6A87CF7}" destId="{0ADCE2EF-B11C-4422-9724-7CDE50571877}" srcOrd="8" destOrd="0" presId="urn:microsoft.com/office/officeart/2024/3/layout/SimpleTimelineDefaultVariant"/>
    <dgm:cxn modelId="{A4368550-7499-486C-A954-E212B424F195}" type="presParOf" srcId="{0ADCE2EF-B11C-4422-9724-7CDE50571877}" destId="{92F1A392-1CCF-465C-917C-728253FB455C}" srcOrd="0" destOrd="0" presId="urn:microsoft.com/office/officeart/2024/3/layout/SimpleTimelineDefaultVariant"/>
    <dgm:cxn modelId="{34B055E2-9276-42BA-8934-DFC11E1EB52D}" type="presParOf" srcId="{0ADCE2EF-B11C-4422-9724-7CDE50571877}" destId="{78FECCB7-0A38-4E5C-A8B5-780FC02B7170}" srcOrd="1" destOrd="0" presId="urn:microsoft.com/office/officeart/2024/3/layout/SimpleTimelineDefaultVariant"/>
    <dgm:cxn modelId="{7657EAE8-0C6A-4389-BD69-378F56B369B4}" type="presParOf" srcId="{78FECCB7-0A38-4E5C-A8B5-780FC02B7170}" destId="{7B97A652-E4D2-4CA5-8DC1-1CF304ECF9F3}" srcOrd="0" destOrd="0" presId="urn:microsoft.com/office/officeart/2024/3/layout/SimpleTimelineDefaultVariant"/>
    <dgm:cxn modelId="{9D1A6EE1-73D2-466D-8183-D289768813AE}" type="presParOf" srcId="{78FECCB7-0A38-4E5C-A8B5-780FC02B7170}" destId="{7B04348A-D851-49DE-84F9-C1AA9898E700}" srcOrd="1" destOrd="0" presId="urn:microsoft.com/office/officeart/2024/3/layout/SimpleTimelineDefaultVariant"/>
    <dgm:cxn modelId="{BBF482B9-CFC0-4EFB-99B1-46B597682F7F}" type="presParOf" srcId="{0ADCE2EF-B11C-4422-9724-7CDE50571877}" destId="{6746539A-2AA2-4117-ADE0-30B33CAD568A}" srcOrd="2" destOrd="0" presId="urn:microsoft.com/office/officeart/2024/3/layout/SimpleTimelineDefaultVariant"/>
    <dgm:cxn modelId="{3B0A0B23-F5FF-4672-BF05-F1EE68F48950}" type="presParOf" srcId="{0ADCE2EF-B11C-4422-9724-7CDE50571877}" destId="{CF557487-2072-4371-ACE2-275085AD8E6A}" srcOrd="3" destOrd="0" presId="urn:microsoft.com/office/officeart/2024/3/layout/SimpleTimelineDefaultVariant"/>
    <dgm:cxn modelId="{6FAED850-153C-4D01-8AF2-68970C7671FE}" type="presParOf" srcId="{0ADCE2EF-B11C-4422-9724-7CDE50571877}" destId="{29DEC385-3901-42FF-B587-CC7FA892538B}" srcOrd="4" destOrd="0" presId="urn:microsoft.com/office/officeart/2024/3/layout/SimpleTimelineDefaultVariant"/>
    <dgm:cxn modelId="{B5599183-E334-4A9D-B782-33778D1C5510}" type="presParOf" srcId="{0ADCE2EF-B11C-4422-9724-7CDE50571877}" destId="{FFEBA897-6393-4CA7-8545-34ED2ED42C44}" srcOrd="5" destOrd="0" presId="urn:microsoft.com/office/officeart/2024/3/layout/SimpleTimelineDefaultVarian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3FBF07-3CCE-4D70-B24F-2CA23AE9B7FD}">
      <dsp:nvSpPr>
        <dsp:cNvPr id="0" name=""/>
        <dsp:cNvSpPr/>
      </dsp:nvSpPr>
      <dsp:spPr>
        <a:xfrm>
          <a:off x="0" y="2782880"/>
          <a:ext cx="10427263" cy="0"/>
        </a:xfrm>
        <a:prstGeom prst="line">
          <a:avLst/>
        </a:prstGeom>
        <a:solidFill>
          <a:schemeClr val="dk2">
            <a:alpha val="90000"/>
            <a:hueOff val="0"/>
            <a:satOff val="0"/>
            <a:lumOff val="0"/>
            <a:alphaOff val="0"/>
          </a:schemeClr>
        </a:solidFill>
        <a:ln w="12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 w="med" len="me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C41A7-CEF1-4E70-9C2D-6E307E986790}">
      <dsp:nvSpPr>
        <dsp:cNvPr id="0" name=""/>
        <dsp:cNvSpPr/>
      </dsp:nvSpPr>
      <dsp:spPr>
        <a:xfrm>
          <a:off x="539984" y="1156276"/>
          <a:ext cx="2893170" cy="1647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500" kern="1200" dirty="0"/>
        </a:p>
      </dsp:txBody>
      <dsp:txXfrm>
        <a:off x="539984" y="1156276"/>
        <a:ext cx="2893170" cy="1647464"/>
      </dsp:txXfrm>
    </dsp:sp>
    <dsp:sp modelId="{68C81CCB-F930-44EB-81BB-AB5D4BCA01A1}">
      <dsp:nvSpPr>
        <dsp:cNvPr id="0" name=""/>
        <dsp:cNvSpPr/>
      </dsp:nvSpPr>
      <dsp:spPr>
        <a:xfrm>
          <a:off x="539984" y="577437"/>
          <a:ext cx="2893170" cy="578839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uk-UA" sz="2000" kern="1200" dirty="0"/>
            <a:t>Яким я бачу мир в Україні</a:t>
          </a:r>
        </a:p>
      </dsp:txBody>
      <dsp:txXfrm>
        <a:off x="539984" y="577437"/>
        <a:ext cx="2893170" cy="578839"/>
      </dsp:txXfrm>
    </dsp:sp>
    <dsp:sp modelId="{0DBD68A0-005F-46A2-99A1-2481C805B8A7}">
      <dsp:nvSpPr>
        <dsp:cNvPr id="0" name=""/>
        <dsp:cNvSpPr/>
      </dsp:nvSpPr>
      <dsp:spPr>
        <a:xfrm>
          <a:off x="296682" y="556575"/>
          <a:ext cx="0" cy="2226304"/>
        </a:xfrm>
        <a:prstGeom prst="line">
          <a:avLst/>
        </a:pr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4C519-7481-4F5C-8932-D4A1E1B21F3D}">
      <dsp:nvSpPr>
        <dsp:cNvPr id="0" name=""/>
        <dsp:cNvSpPr/>
      </dsp:nvSpPr>
      <dsp:spPr>
        <a:xfrm>
          <a:off x="230115" y="2716313"/>
          <a:ext cx="133132" cy="1331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2B074-27A2-4BC6-B617-CDC6AF26754A}">
      <dsp:nvSpPr>
        <dsp:cNvPr id="0" name=""/>
        <dsp:cNvSpPr/>
      </dsp:nvSpPr>
      <dsp:spPr>
        <a:xfrm>
          <a:off x="2317849" y="4118662"/>
          <a:ext cx="2893170" cy="890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142875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500" kern="1200" dirty="0"/>
        </a:p>
      </dsp:txBody>
      <dsp:txXfrm>
        <a:off x="2317849" y="4118662"/>
        <a:ext cx="2893170" cy="890521"/>
      </dsp:txXfrm>
    </dsp:sp>
    <dsp:sp modelId="{2FDE0E56-1DCF-4D3A-B013-5B5D9D373E43}">
      <dsp:nvSpPr>
        <dsp:cNvPr id="0" name=""/>
        <dsp:cNvSpPr/>
      </dsp:nvSpPr>
      <dsp:spPr>
        <a:xfrm>
          <a:off x="2317849" y="3562086"/>
          <a:ext cx="2893170" cy="556576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uk-UA" sz="2000" kern="1200" dirty="0"/>
        </a:p>
      </dsp:txBody>
      <dsp:txXfrm>
        <a:off x="2317849" y="3562086"/>
        <a:ext cx="2893170" cy="556576"/>
      </dsp:txXfrm>
    </dsp:sp>
    <dsp:sp modelId="{2D46E239-B024-4D95-A9E1-7BF770E4C46F}">
      <dsp:nvSpPr>
        <dsp:cNvPr id="0" name=""/>
        <dsp:cNvSpPr/>
      </dsp:nvSpPr>
      <dsp:spPr>
        <a:xfrm>
          <a:off x="2028429" y="2782880"/>
          <a:ext cx="0" cy="2226304"/>
        </a:xfrm>
        <a:prstGeom prst="line">
          <a:avLst/>
        </a:pr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BA0144-E719-49C6-A561-52B52CE7CFCD}">
      <dsp:nvSpPr>
        <dsp:cNvPr id="0" name=""/>
        <dsp:cNvSpPr/>
      </dsp:nvSpPr>
      <dsp:spPr>
        <a:xfrm>
          <a:off x="1961863" y="2716313"/>
          <a:ext cx="133132" cy="1331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79FA9-6AB3-4F59-B670-5B4B8D23A57D}">
      <dsp:nvSpPr>
        <dsp:cNvPr id="0" name=""/>
        <dsp:cNvSpPr/>
      </dsp:nvSpPr>
      <dsp:spPr>
        <a:xfrm>
          <a:off x="4049596" y="1135415"/>
          <a:ext cx="2893170" cy="1647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500" kern="1200" dirty="0"/>
        </a:p>
      </dsp:txBody>
      <dsp:txXfrm>
        <a:off x="4049596" y="1135415"/>
        <a:ext cx="2893170" cy="1647464"/>
      </dsp:txXfrm>
    </dsp:sp>
    <dsp:sp modelId="{D754055F-1DD9-46ED-97BB-8550DB361B1E}">
      <dsp:nvSpPr>
        <dsp:cNvPr id="0" name=""/>
        <dsp:cNvSpPr/>
      </dsp:nvSpPr>
      <dsp:spPr>
        <a:xfrm>
          <a:off x="4049596" y="556575"/>
          <a:ext cx="2893170" cy="578839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uk-UA" sz="2000" kern="1200" dirty="0"/>
            <a:t>Роковини Голодомору</a:t>
          </a:r>
        </a:p>
      </dsp:txBody>
      <dsp:txXfrm>
        <a:off x="4049596" y="556575"/>
        <a:ext cx="2893170" cy="578839"/>
      </dsp:txXfrm>
    </dsp:sp>
    <dsp:sp modelId="{54CE4616-6DDC-42C5-83EB-8A83CB2062E1}">
      <dsp:nvSpPr>
        <dsp:cNvPr id="0" name=""/>
        <dsp:cNvSpPr/>
      </dsp:nvSpPr>
      <dsp:spPr>
        <a:xfrm>
          <a:off x="3760177" y="556575"/>
          <a:ext cx="0" cy="2226304"/>
        </a:xfrm>
        <a:prstGeom prst="line">
          <a:avLst/>
        </a:pr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50009-6936-4093-88EC-B97085851420}">
      <dsp:nvSpPr>
        <dsp:cNvPr id="0" name=""/>
        <dsp:cNvSpPr/>
      </dsp:nvSpPr>
      <dsp:spPr>
        <a:xfrm>
          <a:off x="3693610" y="2716313"/>
          <a:ext cx="133132" cy="1331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5DECE-A5CD-4852-B8D3-180519FF671D}">
      <dsp:nvSpPr>
        <dsp:cNvPr id="0" name=""/>
        <dsp:cNvSpPr/>
      </dsp:nvSpPr>
      <dsp:spPr>
        <a:xfrm>
          <a:off x="5968358" y="4200885"/>
          <a:ext cx="2893170" cy="890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142875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500" kern="1200" dirty="0"/>
        </a:p>
      </dsp:txBody>
      <dsp:txXfrm>
        <a:off x="5968358" y="4200885"/>
        <a:ext cx="2893170" cy="890521"/>
      </dsp:txXfrm>
    </dsp:sp>
    <dsp:sp modelId="{360E01CF-7995-47D0-AF6D-ABB63AA66E23}">
      <dsp:nvSpPr>
        <dsp:cNvPr id="0" name=""/>
        <dsp:cNvSpPr/>
      </dsp:nvSpPr>
      <dsp:spPr>
        <a:xfrm>
          <a:off x="5968358" y="3644309"/>
          <a:ext cx="2893170" cy="556576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uk-UA" sz="2000" kern="1200" dirty="0"/>
        </a:p>
      </dsp:txBody>
      <dsp:txXfrm>
        <a:off x="5968358" y="3644309"/>
        <a:ext cx="2893170" cy="556576"/>
      </dsp:txXfrm>
    </dsp:sp>
    <dsp:sp modelId="{A4D99466-7809-4880-911F-C0BAF9785C6F}">
      <dsp:nvSpPr>
        <dsp:cNvPr id="0" name=""/>
        <dsp:cNvSpPr/>
      </dsp:nvSpPr>
      <dsp:spPr>
        <a:xfrm>
          <a:off x="5373868" y="2420927"/>
          <a:ext cx="0" cy="2226304"/>
        </a:xfrm>
        <a:prstGeom prst="line">
          <a:avLst/>
        </a:pr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C7F03-F2FD-409C-AC99-8A892E9FAAFC}">
      <dsp:nvSpPr>
        <dsp:cNvPr id="0" name=""/>
        <dsp:cNvSpPr/>
      </dsp:nvSpPr>
      <dsp:spPr>
        <a:xfrm>
          <a:off x="5307302" y="2354361"/>
          <a:ext cx="133132" cy="1331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6539A-2AA2-4117-ADE0-30B33CAD568A}">
      <dsp:nvSpPr>
        <dsp:cNvPr id="0" name=""/>
        <dsp:cNvSpPr/>
      </dsp:nvSpPr>
      <dsp:spPr>
        <a:xfrm>
          <a:off x="7513091" y="1135415"/>
          <a:ext cx="2893170" cy="1647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500" kern="1200" dirty="0"/>
        </a:p>
      </dsp:txBody>
      <dsp:txXfrm>
        <a:off x="7513091" y="1135415"/>
        <a:ext cx="2893170" cy="1647464"/>
      </dsp:txXfrm>
    </dsp:sp>
    <dsp:sp modelId="{CF557487-2072-4371-ACE2-275085AD8E6A}">
      <dsp:nvSpPr>
        <dsp:cNvPr id="0" name=""/>
        <dsp:cNvSpPr/>
      </dsp:nvSpPr>
      <dsp:spPr>
        <a:xfrm>
          <a:off x="7513091" y="556575"/>
          <a:ext cx="2893170" cy="578839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uk-UA" sz="2000" kern="1200" dirty="0"/>
            <a:t>День Збройних сил України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uk-UA" sz="2000" kern="1200" dirty="0"/>
            <a:t>День Захисників і Захисниць України</a:t>
          </a:r>
        </a:p>
      </dsp:txBody>
      <dsp:txXfrm>
        <a:off x="7513091" y="556575"/>
        <a:ext cx="2893170" cy="578839"/>
      </dsp:txXfrm>
    </dsp:sp>
    <dsp:sp modelId="{29DEC385-3901-42FF-B587-CC7FA892538B}">
      <dsp:nvSpPr>
        <dsp:cNvPr id="0" name=""/>
        <dsp:cNvSpPr/>
      </dsp:nvSpPr>
      <dsp:spPr>
        <a:xfrm>
          <a:off x="7223672" y="556575"/>
          <a:ext cx="0" cy="2226304"/>
        </a:xfrm>
        <a:prstGeom prst="line">
          <a:avLst/>
        </a:pr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F1A392-1CCF-465C-917C-728253FB455C}">
      <dsp:nvSpPr>
        <dsp:cNvPr id="0" name=""/>
        <dsp:cNvSpPr/>
      </dsp:nvSpPr>
      <dsp:spPr>
        <a:xfrm>
          <a:off x="7157105" y="2716313"/>
          <a:ext cx="133132" cy="1331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SimpleTimelineDefaultVariant">
  <dgm:title val="Simple Timeline"/>
  <dgm:desc val="Displays events in chronological order. Each event should have a date or name up to medium length and the option to add a description that can be medium or a bit longer in length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align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2050">
                    <a:solidFill>
                      <a:srgbClr val="000000"/>
                    </a:solidFill>
                    <a:tailEnd type="arrow" w="med" len="med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arrow" w="med" len="med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55"/>
                        <dgm:constr type="t" for="ch" forName="L1TextContainer1" refType="h" fact="0.675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55"/>
                        <dgm:constr type="t" for="ch" forName="L1TextContainer1" refType="h" fact="0.675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7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6" fact="NaN" max="NaN"/>
                </dgm:ruleLst>
              </dgm:layoutNode>
              <dgm:layoutNode name="L1TextContainer1" styleLbl="alignNode1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20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 fact="2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55"/>
                        <dgm:constr type="t" for="ch" forName="L1TextContainer" refType="h" fact="0.675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55"/>
                        <dgm:constr type="t" for="ch" forName="L1TextContainer" refType="h" fact="0.675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7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6" fact="NaN" max="NaN"/>
                </dgm:ruleLst>
              </dgm:layoutNode>
              <dgm:layoutNode name="L1TextContainer" styleLbl="alignNode1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20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EE8F0-B977-4E4B-BA7F-FAAEC853FA49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A4F2A-623C-487A-9F49-DBE97D7D038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0386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BFDB6-98BB-0744-034C-5F4C45E6A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15EAD9-836E-D1FA-49E5-5BF2F128C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CC5144-7BEA-A071-ADAD-7A542CBF5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E46FBF-98B9-5503-1409-7F3D94CD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1C0127-6029-67C4-737D-3C6A46FA6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285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578BB3-AA14-8B3A-78B0-B0CBD3860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BBF07B-A9AB-C81B-5AB0-D29E99079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72FCF4-4D70-298F-C2AA-13571CF6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4EAD30-FFBC-9BB6-A399-02D69E574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DE399E-61F2-81C9-D372-F3B63392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3630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4988D-FE08-883A-2EE0-474E286C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7027F8-5404-4282-1A8E-163066B77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F3BC72-8843-B37A-863D-3C3C26C47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395E8A-8156-9D01-F1EC-DF983868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87D45D-BF75-6229-9895-5D9E051D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791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E059C5-467E-5593-9B14-360490118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6C18AC-9089-7B71-CF5D-969ECA0B0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D1F8F3-AAD5-D3A3-DF3D-8853BFA15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812448-7DDE-EB9F-B561-0606F0D62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A688F3-2FE4-AEAC-5D62-A404401E4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1FEDEA-C0F1-E426-8DBC-5D4C93AB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859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78940-ACFD-6F23-0D9E-9E6F7FF03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9F4135-B56D-C528-47DF-998B13A39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56E263-74E5-D4F9-893C-E94381C55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D9B294-0181-844C-6E46-11C11BBEA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173501-DB6D-4671-71F0-F667173F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9114E0-F2B0-C88B-7F1E-2C5942589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D962BB1-2E55-BDF3-9718-1BDA369C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4F201DB-B2DF-2AD9-7D2B-D08D0364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87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50E65-BD6B-5193-AC4C-88CC2372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5F535A1-C237-0B73-5667-5CE25E97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CFB0D2-2F86-D8A0-3780-72FA36090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25FF799-631D-095D-0FBE-F97E15D4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395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F48611-1681-2AB0-061A-57093B2E9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0B8DFE-25AC-73C7-C926-E8E402762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8B1060-37F3-82CC-D087-F9AC61CC0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90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220DB-7D46-CAD6-F858-6A8176DF0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D5FA66-BCE6-2C1B-CDCA-B315656A6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0E5714-D2BA-2D49-0C49-CED4B881E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D2EFF0-E170-99EB-D91C-DC411530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DC3DDA-5AB6-FC80-BE61-2424057E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0EE004-39E9-99A9-1341-3A129469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584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2BD97-3875-F58E-49BB-A11D2C41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44F36FA-8808-854F-DCE6-BADA1557C4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18DC32-D65E-740E-AFD3-35239267A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B43CF2-DF6B-1C9C-EE81-8612AC3D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A0A213-F36C-5184-19FB-159665D8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10D480-8458-B693-1891-1188C01D0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013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D5449-260C-8AE0-FF55-5A0811EB0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9D615D-795E-B600-623C-1F5AD4DA3A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0288A-A43E-B82F-69C1-78DAB8A13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FDE966-B482-AF42-3A0F-7B84EA18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DB0EE-6D81-9DC5-7836-E948C458C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9267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8AE5A1A-A0F0-8983-51EC-A4F870600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E8CE10-C3D1-D738-8777-DDB6C3A80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25AB37-04E1-6B72-5C04-535DBA4CE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ADAC00-1114-FB13-A725-1D369D33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C83582-40F3-29D1-B9E0-879D2B536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1562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738C"/>
          </a:solidFill>
          <a:ln/>
        </p:spPr>
        <p:txBody>
          <a:bodyPr/>
          <a:lstStyle/>
          <a:p>
            <a:endParaRPr lang="uk-UA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5"/>
          </a:solidFill>
          <a:ln/>
        </p:spPr>
        <p:txBody>
          <a:bodyPr/>
          <a:lstStyle/>
          <a:p>
            <a:endParaRPr lang="uk-UA" sz="1500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3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7D4DC-D2FF-4E65-237B-4723755A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C45EDF-C30C-5CFD-1DD1-F7E0E5C94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17D2AD-D4B3-03B4-B189-EBEC470969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236B2-0B8C-4FB6-B384-B63F06B87E77}" type="datetimeFigureOut">
              <a:rPr lang="uk-UA" smtClean="0"/>
              <a:t>29.12.2025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A57219-2FA5-D879-A054-52E0BB7463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3A2C3B-4F51-37C6-39B4-4C877B323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E2BBE0-84B5-403D-9879-303D822B1BF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260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diagramData" Target="../diagrams/data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22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316640-EC8A-3D7E-5B60-5C7BC1E05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20" y="324961"/>
            <a:ext cx="4138720" cy="62080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BD48F-E6E7-69AF-099C-9F210F7C0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2520" y="685800"/>
            <a:ext cx="6254996" cy="303276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Формування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національної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ідентичності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та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розвиток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критичного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мислення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в </a:t>
            </a:r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освітньому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процесі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uk-UA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C375A1-810A-6D8D-528B-0A1B4CD35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22519" y="3718560"/>
            <a:ext cx="6446065" cy="245364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Сучасна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освіта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покликана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виховувати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громадян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які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поєднують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любов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своєї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країни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з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умінням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аналізувати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інформацію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приймати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виважені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рішення</a:t>
            </a:r>
            <a:endParaRPr lang="uk-UA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2742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991272-85CE-83BB-083C-AC217AE0E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Національна ідентичність: фундамент особистості</a:t>
            </a:r>
            <a:br>
              <a:rPr lang="en-US" dirty="0"/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BF4818-206F-1F61-64A7-969631557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6408762" cy="4486275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>
                <a:solidFill>
                  <a:schemeClr val="tx2">
                    <a:lumMod val="90000"/>
                    <a:lumOff val="10000"/>
                  </a:schemeClr>
                </a:solidFill>
                <a:ea typeface="MuseoModerno Medium" pitchFamily="34" charset="-122"/>
                <a:cs typeface="MoolBoran" panose="020F0502020204030204" pitchFamily="34" charset="0"/>
              </a:rPr>
              <a:t>Що таке національна ідентичність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Це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усвідомлення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людиною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своєї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належності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певної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нації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розуміння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її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історії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культури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мови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традицій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Національна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ідентичність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формує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систему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цінностей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і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світогляд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особистості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dirty="0"/>
          </a:p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Для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молодших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школярів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це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насамперед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Любов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рідної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мови</a:t>
            </a:r>
            <a:endParaRPr lang="uk-UA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Знання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історії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свого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краю</a:t>
            </a:r>
            <a:endParaRPr lang="en-US" dirty="0"/>
          </a:p>
          <a:p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Повага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народних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традицій</a:t>
            </a:r>
            <a:endParaRPr lang="uk-UA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Гордість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досягнення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України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B387B-61C5-9644-AD37-1059E7CA1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962" y="1375059"/>
            <a:ext cx="4384296" cy="438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5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92" y="1065213"/>
            <a:ext cx="6297018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250"/>
              </a:lnSpc>
            </a:pPr>
            <a:r>
              <a:rPr lang="en-US" sz="2583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Чому ці два напрямки мають розвиватися разом?</a:t>
            </a:r>
            <a:endParaRPr lang="en-US" sz="2583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92" y="2140149"/>
            <a:ext cx="826889" cy="12175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53679" y="2305447"/>
            <a:ext cx="229711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Захист від маніпуляцій</a:t>
            </a:r>
            <a:endParaRPr lang="en-US" sz="1625" dirty="0"/>
          </a:p>
        </p:txBody>
      </p:sp>
      <p:sp>
        <p:nvSpPr>
          <p:cNvPr id="6" name="Text 2"/>
          <p:cNvSpPr/>
          <p:nvPr/>
        </p:nvSpPr>
        <p:spPr>
          <a:xfrm>
            <a:off x="1653679" y="2663131"/>
            <a:ext cx="530483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Критичне мислення </a:t>
            </a:r>
            <a:r>
              <a:rPr lang="en-US" sz="1292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допомагає</a:t>
            </a: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292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розпізнавати</a:t>
            </a: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292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дезінформацію</a:t>
            </a: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292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та</a:t>
            </a: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 </a:t>
            </a:r>
            <a:r>
              <a:rPr lang="uk-UA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пропаганду</a:t>
            </a: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спрямовану проти України</a:t>
            </a:r>
            <a:endParaRPr lang="en-US" sz="1292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92" y="3357662"/>
            <a:ext cx="826889" cy="12175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53679" y="3522960"/>
            <a:ext cx="26000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Усвідомлена ідентичність</a:t>
            </a:r>
            <a:endParaRPr lang="en-US" sz="1625" dirty="0"/>
          </a:p>
        </p:txBody>
      </p:sp>
      <p:sp>
        <p:nvSpPr>
          <p:cNvPr id="9" name="Text 4"/>
          <p:cNvSpPr/>
          <p:nvPr/>
        </p:nvSpPr>
        <p:spPr>
          <a:xfrm>
            <a:off x="1653679" y="3880644"/>
            <a:ext cx="530483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Національна ідентичність, підкріплена критичним мисленням, стає не сліпим патріотизмом, а свідомим вибором</a:t>
            </a:r>
            <a:endParaRPr lang="en-US" sz="1292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92" y="4575175"/>
            <a:ext cx="826889" cy="12175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53679" y="4740473"/>
            <a:ext cx="25535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25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Активна громадянськість</a:t>
            </a:r>
            <a:endParaRPr lang="en-US" sz="1625" dirty="0"/>
          </a:p>
        </p:txBody>
      </p:sp>
      <p:sp>
        <p:nvSpPr>
          <p:cNvPr id="12" name="Text 6"/>
          <p:cNvSpPr/>
          <p:nvPr/>
        </p:nvSpPr>
        <p:spPr>
          <a:xfrm>
            <a:off x="1653679" y="5098157"/>
            <a:ext cx="530483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Поєднання любові до країни з аналітичними здібностями </a:t>
            </a:r>
            <a:r>
              <a:rPr lang="en-US" sz="1292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виховує</a:t>
            </a:r>
            <a:r>
              <a:rPr lang="en-US" sz="1292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 </a:t>
            </a:r>
            <a:r>
              <a:rPr lang="en-US" sz="1292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громадян, здатних змінювати суспільство</a:t>
            </a:r>
            <a:endParaRPr lang="en-US" sz="12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F2DBBA-E67B-7402-4E75-8F91906CCA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8" b="10700"/>
          <a:stretch>
            <a:fillRect/>
          </a:stretch>
        </p:blipFill>
        <p:spPr>
          <a:xfrm>
            <a:off x="0" y="10945"/>
            <a:ext cx="12192000" cy="619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6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C2F2B717-3142-8B16-80B7-26DD9BA55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41" b="10208"/>
          <a:stretch>
            <a:fillRect/>
          </a:stretch>
        </p:blipFill>
        <p:spPr>
          <a:xfrm>
            <a:off x="0" y="-95535"/>
            <a:ext cx="12343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53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86A6053D-4448-6852-F70B-93ABDF377B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087" b="76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19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08270189-4A02-C1AC-E594-BECA4F3F5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671" b="7616"/>
          <a:stretch>
            <a:fillRect/>
          </a:stretch>
        </p:blipFill>
        <p:spPr>
          <a:xfrm>
            <a:off x="1" y="106680"/>
            <a:ext cx="12191999" cy="66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1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575F6-9805-CFE5-F0E3-69CB674B6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1946"/>
            <a:ext cx="10515600" cy="4487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Відкритий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патріотичний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марафон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дитячої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творчості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«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Вільні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люди»</a:t>
            </a:r>
            <a:b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До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третьої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річниці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звільнення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правобережної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Херсонщини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та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міста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Херсон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від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російської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окупації</a:t>
            </a:r>
            <a:b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Херсонський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державний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будинок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1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творчості</a:t>
            </a:r>
            <a:r>
              <a:rPr lang="ru-RU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b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endParaRPr lang="uk-UA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Объект 4" descr="Изображение выглядит как текст, Шрифт, логотип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BA7A5A3-990B-EC84-E117-B11F0E9F3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239" y="1920057"/>
            <a:ext cx="3606791" cy="2539445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3FCC91-5F18-61E4-4A2E-842D4D555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255" y="1920058"/>
            <a:ext cx="3606791" cy="253944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логотип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0567D95-F0C3-67F5-E7F5-8680D7C92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610" y="1920057"/>
            <a:ext cx="3748151" cy="2539445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фрук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D8BA542-90D2-E5F0-EDC1-802922221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6000" y="3575713"/>
            <a:ext cx="2691383" cy="3282287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рисунок, Детское искусство, картин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275B3CA-8BA0-0C6E-B9F4-45D641E19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3787" y="4326340"/>
            <a:ext cx="3306839" cy="237471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Детское искусство, рукописный текст, рису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DF6E983-184E-56BC-31C5-5893C22404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887" y="3787253"/>
            <a:ext cx="2083647" cy="285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17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BF198-6582-5D36-44AC-62E954B8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18363"/>
            <a:ext cx="9160475" cy="1178195"/>
          </a:xfrm>
        </p:spPr>
        <p:txBody>
          <a:bodyPr anchor="ctr">
            <a:normAutofit/>
          </a:bodyPr>
          <a:lstStyle/>
          <a:p>
            <a:pPr algn="ctr"/>
            <a:r>
              <a:rPr lang="ru-RU" sz="32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Вшановуємо</a:t>
            </a:r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пам’ять</a:t>
            </a:r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творимо мир, </a:t>
            </a:r>
            <a:r>
              <a:rPr lang="ru-RU" sz="32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підтримуємо</a:t>
            </a:r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захисників</a:t>
            </a:r>
            <a:endParaRPr lang="uk-UA" sz="32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5" name="Объект 4" descr="Basic Timeline">
            <a:extLst>
              <a:ext uri="{FF2B5EF4-FFF2-40B4-BE49-F238E27FC236}">
                <a16:creationId xmlns:a16="http://schemas.microsoft.com/office/drawing/2014/main" id="{C49D4FC1-DDB6-C6DE-84F0-D7CD8FC8E4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548894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martArt"/>
                    <p202:designTag name="ARCH:1:VSVAR" val="Timeline"/>
                  </p202:designTagLst>
                </p202:designPr>
              </p:ext>
            </p:extLst>
          </p:nvPr>
        </p:nvGraphicFramePr>
        <p:xfrm>
          <a:off x="599009" y="668930"/>
          <a:ext cx="10427263" cy="5565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Изображение выглядит как искусство, Детское искусство, рисунок, карт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F8D0D62-D6A0-5160-5E1E-DF2363A371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-76775" y="2094315"/>
            <a:ext cx="2042310" cy="1400308"/>
          </a:xfrm>
          <a:prstGeom prst="rect">
            <a:avLst/>
          </a:prstGeom>
        </p:spPr>
      </p:pic>
      <p:pic>
        <p:nvPicPr>
          <p:cNvPr id="8" name="Рисунок 7" descr="Изображение выглядит как картина, Детское искусство, искусство, крас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07B6F2A-6A0A-DA91-032F-D5189D6D7B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3307" y="1787835"/>
            <a:ext cx="2457396" cy="155635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Детское искусство, рисунок, картина, Художественная роспис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76FE0F3-C01B-D55C-A1DA-70A4F13EF1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801849" y="2914998"/>
            <a:ext cx="1465771" cy="218477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искусство, картина, Художественная роспись, Детское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468F2A7-D368-C17C-2D98-7967CB341A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3015009" y="3307299"/>
            <a:ext cx="1556350" cy="218544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рисунок, зарисовка, картина, Детское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9DA03CC-63D7-063E-B663-B8F512A41F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4837" y="1906588"/>
            <a:ext cx="1298272" cy="1932692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воск, Подсвечник, в помещении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BE3E1E2-B3F2-1BD5-7642-EFD7A72058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9660" y="1921828"/>
            <a:ext cx="1172664" cy="1932692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текст, Бумажное изделие, бумага, канцтовар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5FD2C1-FAE9-0310-8B88-B18053987E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66794" y="2136089"/>
            <a:ext cx="1821332" cy="1932692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, цветок, человек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A78B02D-FD34-2F14-DC70-3D4EEE2DB8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78984" y="2241277"/>
            <a:ext cx="2593488" cy="1827504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рисунок, искусство, картин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BB6D737-795D-FE15-8EA2-BB27CD74487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00462" y="5179906"/>
            <a:ext cx="2054610" cy="1501659"/>
          </a:xfrm>
          <a:prstGeom prst="rect">
            <a:avLst/>
          </a:prstGeom>
        </p:spPr>
      </p:pic>
      <p:pic>
        <p:nvPicPr>
          <p:cNvPr id="29" name="Рисунок 28" descr="Изображение выглядит как в помещении, воск, освещение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1CECEF0-4DD5-10B8-E18E-589297BD2FE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76549" y="3968744"/>
            <a:ext cx="1672183" cy="2220326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Детское искусство, рисунок, иллюстрация, зарис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CBB3D11-D0D9-61E4-D1A1-4515DCF6F7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9009" y="4426402"/>
            <a:ext cx="1739533" cy="2362828"/>
          </a:xfrm>
          <a:prstGeom prst="rect">
            <a:avLst/>
          </a:prstGeom>
        </p:spPr>
      </p:pic>
      <p:pic>
        <p:nvPicPr>
          <p:cNvPr id="33" name="Рисунок 32" descr="Изображение выглядит как контейнер, корзина, Корзина для хранения, свеч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FF168D7-B719-90F0-E048-B147ED5746E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36494" y="3889228"/>
            <a:ext cx="1867875" cy="2464437"/>
          </a:xfrm>
          <a:prstGeom prst="rect">
            <a:avLst/>
          </a:prstGeom>
        </p:spPr>
      </p:pic>
      <p:pic>
        <p:nvPicPr>
          <p:cNvPr id="35" name="Рисунок 34" descr="Изображение выглядит как рисунок, зарисовка, оружие, Вымышленный персона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35BD72D-D70E-45C4-9CA4-997CF1A5B8D5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-601" t="1914" r="601" b="734"/>
          <a:stretch>
            <a:fillRect/>
          </a:stretch>
        </p:blipFill>
        <p:spPr>
          <a:xfrm>
            <a:off x="9309743" y="3889227"/>
            <a:ext cx="1889805" cy="24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77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5F9A5-8DC4-931A-A22F-4224DF14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Шкільні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проєкти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як </a:t>
            </a:r>
            <a:r>
              <a:rPr lang="ru-RU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простір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для </a:t>
            </a:r>
            <a:r>
              <a:rPr lang="ru-RU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формування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ідентичності</a:t>
            </a:r>
            <a:endParaRPr lang="uk-UA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F70F404-A393-7F91-D164-33667DBF9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9952" y="1490104"/>
            <a:ext cx="5592811" cy="3326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17A93F-DF9C-DCC6-EFDE-96892D506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280" y="3978924"/>
            <a:ext cx="4478235" cy="2777943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меню, мет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783061-9C95-D067-29C9-C73BFBCA9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24" y="1690688"/>
            <a:ext cx="3746931" cy="51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17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22846-C50B-25C8-11DF-AE7FFADA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99981"/>
            <a:ext cx="10515600" cy="2490670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Творчий</a:t>
            </a:r>
            <a:r>
              <a:rPr lang="ru-RU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марафон до дня </a:t>
            </a:r>
            <a:r>
              <a:rPr lang="ru-RU" sz="2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народження</a:t>
            </a:r>
            <a:r>
              <a:rPr lang="ru-RU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Тараса Шевченка</a:t>
            </a:r>
            <a:endParaRPr lang="uk-UA" sz="2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Объект 4" descr="Изображение выглядит как текст, Человеческое лицо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2E5551-6AB7-D588-15DB-96FAD5B44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010" y="1269852"/>
            <a:ext cx="2580793" cy="502176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Шрифт, док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221395A-6BB9-E246-DCBD-1B1BED122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414"/>
          <a:stretch>
            <a:fillRect/>
          </a:stretch>
        </p:blipFill>
        <p:spPr>
          <a:xfrm>
            <a:off x="3418993" y="748993"/>
            <a:ext cx="3333763" cy="4167042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артина, искусство, млекопитающее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F9A494F-B4CE-6DD7-777C-C1C92BB11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3126" y="636478"/>
            <a:ext cx="4265005" cy="311775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Детское искусство, картина, рисунок, пейза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080AC6D-2032-FA41-E9DC-C1C2F486A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126" y="3445522"/>
            <a:ext cx="4457952" cy="349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4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2C8297-8FD7-6500-EA3E-E33307E38B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54" b="8152"/>
          <a:stretch>
            <a:fillRect/>
          </a:stretch>
        </p:blipFill>
        <p:spPr>
          <a:xfrm>
            <a:off x="0" y="-1"/>
            <a:ext cx="12192000" cy="671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72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2414</TotalTime>
  <Words>212</Words>
  <Application>Microsoft Office PowerPoint</Application>
  <PresentationFormat>Широкоэкранный</PresentationFormat>
  <Paragraphs>27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MuseoModerno Medium</vt:lpstr>
      <vt:lpstr>Source Sans 3</vt:lpstr>
      <vt:lpstr>Тема Office</vt:lpstr>
      <vt:lpstr>Формування національної ідентичності та розвиток критичного мислення в освітньому процесі </vt:lpstr>
      <vt:lpstr>Національна ідентичність: фундамент особистості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Відкритий патріотичний марафон дитячої творчості «Вільні люди»  До третьої річниці звільнення правобережної Херсонщини та міста Херсон від російської окупації Херсонський державний будинок творчості  </vt:lpstr>
      <vt:lpstr>Вшановуємо пам’ять, творимо мир, підтримуємо захисників</vt:lpstr>
      <vt:lpstr>Шкільні проєкти як простір для формування ідентичності</vt:lpstr>
      <vt:lpstr>Творчий марафон до дня народження Тараса Шевченка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Наталія Гурковська</dc:creator>
  <cp:lastModifiedBy>Наталія Гурковська</cp:lastModifiedBy>
  <cp:revision>1</cp:revision>
  <dcterms:created xsi:type="dcterms:W3CDTF">2025-12-17T09:37:01Z</dcterms:created>
  <dcterms:modified xsi:type="dcterms:W3CDTF">2025-12-29T08:50:03Z</dcterms:modified>
</cp:coreProperties>
</file>